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0" r:id="rId1"/>
  </p:sldMasterIdLst>
  <p:notesMasterIdLst>
    <p:notesMasterId r:id="rId32"/>
  </p:notesMasterIdLst>
  <p:sldIdLst>
    <p:sldId id="278" r:id="rId2"/>
    <p:sldId id="319" r:id="rId3"/>
    <p:sldId id="320" r:id="rId4"/>
    <p:sldId id="321" r:id="rId5"/>
    <p:sldId id="313" r:id="rId6"/>
    <p:sldId id="269" r:id="rId7"/>
    <p:sldId id="314" r:id="rId8"/>
    <p:sldId id="315" r:id="rId9"/>
    <p:sldId id="283" r:id="rId10"/>
    <p:sldId id="302" r:id="rId11"/>
    <p:sldId id="303" r:id="rId12"/>
    <p:sldId id="304" r:id="rId13"/>
    <p:sldId id="306" r:id="rId14"/>
    <p:sldId id="307" r:id="rId15"/>
    <p:sldId id="308" r:id="rId16"/>
    <p:sldId id="309" r:id="rId17"/>
    <p:sldId id="310" r:id="rId18"/>
    <p:sldId id="311" r:id="rId19"/>
    <p:sldId id="316" r:id="rId20"/>
    <p:sldId id="305" r:id="rId21"/>
    <p:sldId id="317" r:id="rId22"/>
    <p:sldId id="322" r:id="rId23"/>
    <p:sldId id="312" r:id="rId24"/>
    <p:sldId id="271" r:id="rId25"/>
    <p:sldId id="264" r:id="rId26"/>
    <p:sldId id="318" r:id="rId27"/>
    <p:sldId id="293" r:id="rId28"/>
    <p:sldId id="324" r:id="rId29"/>
    <p:sldId id="323" r:id="rId30"/>
    <p:sldId id="277" r:id="rId31"/>
  </p:sldIdLst>
  <p:sldSz cx="7199313" cy="6858000"/>
  <p:notesSz cx="7102475" cy="11209338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169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619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5619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AC473-8093-4FA7-B443-28808092B5D5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565275" y="1401763"/>
            <a:ext cx="3971925" cy="37830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5394325"/>
            <a:ext cx="5683250" cy="44132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647363"/>
            <a:ext cx="3078163" cy="561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10647363"/>
            <a:ext cx="3078163" cy="561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9A002-E780-47C1-B20C-0FB317A72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449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28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00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43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160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89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321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384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057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5739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1807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2465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497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2986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9898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940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5734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7307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7623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989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5835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7868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2219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358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48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0187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6437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193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9A002-E780-47C1-B20C-0FB317A7238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212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914" y="1122363"/>
            <a:ext cx="5399485" cy="2387600"/>
          </a:xfrm>
        </p:spPr>
        <p:txBody>
          <a:bodyPr anchor="b"/>
          <a:lstStyle>
            <a:lvl1pPr algn="ctr">
              <a:defRPr sz="354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3602038"/>
            <a:ext cx="5399485" cy="1655762"/>
          </a:xfrm>
        </p:spPr>
        <p:txBody>
          <a:bodyPr/>
          <a:lstStyle>
            <a:lvl1pPr marL="0" indent="0" algn="ctr">
              <a:buNone/>
              <a:defRPr sz="1417"/>
            </a:lvl1pPr>
            <a:lvl2pPr marL="269977" indent="0" algn="ctr">
              <a:buNone/>
              <a:defRPr sz="1181"/>
            </a:lvl2pPr>
            <a:lvl3pPr marL="539953" indent="0" algn="ctr">
              <a:buNone/>
              <a:defRPr sz="1063"/>
            </a:lvl3pPr>
            <a:lvl4pPr marL="809930" indent="0" algn="ctr">
              <a:buNone/>
              <a:defRPr sz="945"/>
            </a:lvl4pPr>
            <a:lvl5pPr marL="1079906" indent="0" algn="ctr">
              <a:buNone/>
              <a:defRPr sz="945"/>
            </a:lvl5pPr>
            <a:lvl6pPr marL="1349883" indent="0" algn="ctr">
              <a:buNone/>
              <a:defRPr sz="945"/>
            </a:lvl6pPr>
            <a:lvl7pPr marL="1619860" indent="0" algn="ctr">
              <a:buNone/>
              <a:defRPr sz="945"/>
            </a:lvl7pPr>
            <a:lvl8pPr marL="1889836" indent="0" algn="ctr">
              <a:buNone/>
              <a:defRPr sz="945"/>
            </a:lvl8pPr>
            <a:lvl9pPr marL="2159813" indent="0" algn="ctr">
              <a:buNone/>
              <a:defRPr sz="945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71E13-E052-4638-AD32-28C704ED29CD}" type="datetimeFigureOut">
              <a:rPr lang="id-ID" smtClean="0"/>
              <a:t>15/07/2026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8B92-B03B-4CF2-ACAB-9731629B53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58516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71E13-E052-4638-AD32-28C704ED29CD}" type="datetimeFigureOut">
              <a:rPr lang="id-ID" smtClean="0"/>
              <a:t>15/07/2026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8B92-B03B-4CF2-ACAB-9731629B53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40425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3" y="1709739"/>
            <a:ext cx="6209407" cy="2852737"/>
          </a:xfrm>
        </p:spPr>
        <p:txBody>
          <a:bodyPr anchor="b"/>
          <a:lstStyle>
            <a:lvl1pPr>
              <a:defRPr sz="354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3" y="4589464"/>
            <a:ext cx="6209407" cy="1500187"/>
          </a:xfrm>
        </p:spPr>
        <p:txBody>
          <a:bodyPr/>
          <a:lstStyle>
            <a:lvl1pPr marL="0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1pPr>
            <a:lvl2pPr marL="269977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2pPr>
            <a:lvl3pPr marL="539953" indent="0">
              <a:buNone/>
              <a:defRPr sz="1063">
                <a:solidFill>
                  <a:schemeClr val="tx1">
                    <a:tint val="75000"/>
                  </a:schemeClr>
                </a:solidFill>
              </a:defRPr>
            </a:lvl3pPr>
            <a:lvl4pPr marL="80993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4pPr>
            <a:lvl5pPr marL="1079906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5pPr>
            <a:lvl6pPr marL="1349883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6pPr>
            <a:lvl7pPr marL="161986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7pPr>
            <a:lvl8pPr marL="1889836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8pPr>
            <a:lvl9pPr marL="2159813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71E13-E052-4638-AD32-28C704ED29CD}" type="datetimeFigureOut">
              <a:rPr lang="id-ID" smtClean="0"/>
              <a:t>15/07/2026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8B92-B03B-4CF2-ACAB-9731629B53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51795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1825625"/>
            <a:ext cx="305970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1825625"/>
            <a:ext cx="305970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71E13-E052-4638-AD32-28C704ED29CD}" type="datetimeFigureOut">
              <a:rPr lang="id-ID" smtClean="0"/>
              <a:t>15/07/2026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8B92-B03B-4CF2-ACAB-9731629B53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6161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365126"/>
            <a:ext cx="620940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1681163"/>
            <a:ext cx="3045647" cy="823912"/>
          </a:xfrm>
        </p:spPr>
        <p:txBody>
          <a:bodyPr anchor="b"/>
          <a:lstStyle>
            <a:lvl1pPr marL="0" indent="0">
              <a:buNone/>
              <a:defRPr sz="1417" b="1"/>
            </a:lvl1pPr>
            <a:lvl2pPr marL="269977" indent="0">
              <a:buNone/>
              <a:defRPr sz="1181" b="1"/>
            </a:lvl2pPr>
            <a:lvl3pPr marL="539953" indent="0">
              <a:buNone/>
              <a:defRPr sz="1063" b="1"/>
            </a:lvl3pPr>
            <a:lvl4pPr marL="809930" indent="0">
              <a:buNone/>
              <a:defRPr sz="945" b="1"/>
            </a:lvl4pPr>
            <a:lvl5pPr marL="1079906" indent="0">
              <a:buNone/>
              <a:defRPr sz="945" b="1"/>
            </a:lvl5pPr>
            <a:lvl6pPr marL="1349883" indent="0">
              <a:buNone/>
              <a:defRPr sz="945" b="1"/>
            </a:lvl6pPr>
            <a:lvl7pPr marL="1619860" indent="0">
              <a:buNone/>
              <a:defRPr sz="945" b="1"/>
            </a:lvl7pPr>
            <a:lvl8pPr marL="1889836" indent="0">
              <a:buNone/>
              <a:defRPr sz="945" b="1"/>
            </a:lvl8pPr>
            <a:lvl9pPr marL="2159813" indent="0">
              <a:buNone/>
              <a:defRPr sz="94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2505075"/>
            <a:ext cx="304564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1681163"/>
            <a:ext cx="3060646" cy="823912"/>
          </a:xfrm>
        </p:spPr>
        <p:txBody>
          <a:bodyPr anchor="b"/>
          <a:lstStyle>
            <a:lvl1pPr marL="0" indent="0">
              <a:buNone/>
              <a:defRPr sz="1417" b="1"/>
            </a:lvl1pPr>
            <a:lvl2pPr marL="269977" indent="0">
              <a:buNone/>
              <a:defRPr sz="1181" b="1"/>
            </a:lvl2pPr>
            <a:lvl3pPr marL="539953" indent="0">
              <a:buNone/>
              <a:defRPr sz="1063" b="1"/>
            </a:lvl3pPr>
            <a:lvl4pPr marL="809930" indent="0">
              <a:buNone/>
              <a:defRPr sz="945" b="1"/>
            </a:lvl4pPr>
            <a:lvl5pPr marL="1079906" indent="0">
              <a:buNone/>
              <a:defRPr sz="945" b="1"/>
            </a:lvl5pPr>
            <a:lvl6pPr marL="1349883" indent="0">
              <a:buNone/>
              <a:defRPr sz="945" b="1"/>
            </a:lvl6pPr>
            <a:lvl7pPr marL="1619860" indent="0">
              <a:buNone/>
              <a:defRPr sz="945" b="1"/>
            </a:lvl7pPr>
            <a:lvl8pPr marL="1889836" indent="0">
              <a:buNone/>
              <a:defRPr sz="945" b="1"/>
            </a:lvl8pPr>
            <a:lvl9pPr marL="2159813" indent="0">
              <a:buNone/>
              <a:defRPr sz="94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2505075"/>
            <a:ext cx="306064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71E13-E052-4638-AD32-28C704ED29CD}" type="datetimeFigureOut">
              <a:rPr lang="id-ID" smtClean="0"/>
              <a:t>15/07/2026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8B92-B03B-4CF2-ACAB-9731629B53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39603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71E13-E052-4638-AD32-28C704ED29CD}" type="datetimeFigureOut">
              <a:rPr lang="id-ID" smtClean="0"/>
              <a:t>15/07/2026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8B92-B03B-4CF2-ACAB-9731629B53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20664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71E13-E052-4638-AD32-28C704ED29CD}" type="datetimeFigureOut">
              <a:rPr lang="id-ID" smtClean="0"/>
              <a:t>15/07/2026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8B92-B03B-4CF2-ACAB-9731629B53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09732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457200"/>
            <a:ext cx="2321966" cy="1600200"/>
          </a:xfrm>
        </p:spPr>
        <p:txBody>
          <a:bodyPr anchor="b"/>
          <a:lstStyle>
            <a:lvl1pPr>
              <a:defRPr sz="189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987426"/>
            <a:ext cx="3644652" cy="4873625"/>
          </a:xfrm>
        </p:spPr>
        <p:txBody>
          <a:bodyPr/>
          <a:lstStyle>
            <a:lvl1pPr>
              <a:defRPr sz="1890"/>
            </a:lvl1pPr>
            <a:lvl2pPr>
              <a:defRPr sz="1653"/>
            </a:lvl2pPr>
            <a:lvl3pPr>
              <a:defRPr sz="1417"/>
            </a:lvl3pPr>
            <a:lvl4pPr>
              <a:defRPr sz="1181"/>
            </a:lvl4pPr>
            <a:lvl5pPr>
              <a:defRPr sz="1181"/>
            </a:lvl5pPr>
            <a:lvl6pPr>
              <a:defRPr sz="1181"/>
            </a:lvl6pPr>
            <a:lvl7pPr>
              <a:defRPr sz="1181"/>
            </a:lvl7pPr>
            <a:lvl8pPr>
              <a:defRPr sz="1181"/>
            </a:lvl8pPr>
            <a:lvl9pPr>
              <a:defRPr sz="118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1" y="2057400"/>
            <a:ext cx="2321966" cy="3811588"/>
          </a:xfrm>
        </p:spPr>
        <p:txBody>
          <a:bodyPr/>
          <a:lstStyle>
            <a:lvl1pPr marL="0" indent="0">
              <a:buNone/>
              <a:defRPr sz="945"/>
            </a:lvl1pPr>
            <a:lvl2pPr marL="269977" indent="0">
              <a:buNone/>
              <a:defRPr sz="827"/>
            </a:lvl2pPr>
            <a:lvl3pPr marL="539953" indent="0">
              <a:buNone/>
              <a:defRPr sz="709"/>
            </a:lvl3pPr>
            <a:lvl4pPr marL="809930" indent="0">
              <a:buNone/>
              <a:defRPr sz="591"/>
            </a:lvl4pPr>
            <a:lvl5pPr marL="1079906" indent="0">
              <a:buNone/>
              <a:defRPr sz="591"/>
            </a:lvl5pPr>
            <a:lvl6pPr marL="1349883" indent="0">
              <a:buNone/>
              <a:defRPr sz="591"/>
            </a:lvl6pPr>
            <a:lvl7pPr marL="1619860" indent="0">
              <a:buNone/>
              <a:defRPr sz="591"/>
            </a:lvl7pPr>
            <a:lvl8pPr marL="1889836" indent="0">
              <a:buNone/>
              <a:defRPr sz="591"/>
            </a:lvl8pPr>
            <a:lvl9pPr marL="2159813" indent="0">
              <a:buNone/>
              <a:defRPr sz="5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71E13-E052-4638-AD32-28C704ED29CD}" type="datetimeFigureOut">
              <a:rPr lang="id-ID" smtClean="0"/>
              <a:t>15/07/2026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8B92-B03B-4CF2-ACAB-9731629B53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30793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457200"/>
            <a:ext cx="2321966" cy="1600200"/>
          </a:xfrm>
        </p:spPr>
        <p:txBody>
          <a:bodyPr anchor="b"/>
          <a:lstStyle>
            <a:lvl1pPr>
              <a:defRPr sz="189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60646" y="987426"/>
            <a:ext cx="3644652" cy="4873625"/>
          </a:xfrm>
        </p:spPr>
        <p:txBody>
          <a:bodyPr/>
          <a:lstStyle>
            <a:lvl1pPr marL="0" indent="0">
              <a:buNone/>
              <a:defRPr sz="1890"/>
            </a:lvl1pPr>
            <a:lvl2pPr marL="269977" indent="0">
              <a:buNone/>
              <a:defRPr sz="1653"/>
            </a:lvl2pPr>
            <a:lvl3pPr marL="539953" indent="0">
              <a:buNone/>
              <a:defRPr sz="1417"/>
            </a:lvl3pPr>
            <a:lvl4pPr marL="809930" indent="0">
              <a:buNone/>
              <a:defRPr sz="1181"/>
            </a:lvl4pPr>
            <a:lvl5pPr marL="1079906" indent="0">
              <a:buNone/>
              <a:defRPr sz="1181"/>
            </a:lvl5pPr>
            <a:lvl6pPr marL="1349883" indent="0">
              <a:buNone/>
              <a:defRPr sz="1181"/>
            </a:lvl6pPr>
            <a:lvl7pPr marL="1619860" indent="0">
              <a:buNone/>
              <a:defRPr sz="1181"/>
            </a:lvl7pPr>
            <a:lvl8pPr marL="1889836" indent="0">
              <a:buNone/>
              <a:defRPr sz="1181"/>
            </a:lvl8pPr>
            <a:lvl9pPr marL="2159813" indent="0">
              <a:buNone/>
              <a:defRPr sz="1181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1" y="2057400"/>
            <a:ext cx="2321966" cy="3811588"/>
          </a:xfrm>
        </p:spPr>
        <p:txBody>
          <a:bodyPr/>
          <a:lstStyle>
            <a:lvl1pPr marL="0" indent="0">
              <a:buNone/>
              <a:defRPr sz="945"/>
            </a:lvl1pPr>
            <a:lvl2pPr marL="269977" indent="0">
              <a:buNone/>
              <a:defRPr sz="827"/>
            </a:lvl2pPr>
            <a:lvl3pPr marL="539953" indent="0">
              <a:buNone/>
              <a:defRPr sz="709"/>
            </a:lvl3pPr>
            <a:lvl4pPr marL="809930" indent="0">
              <a:buNone/>
              <a:defRPr sz="591"/>
            </a:lvl4pPr>
            <a:lvl5pPr marL="1079906" indent="0">
              <a:buNone/>
              <a:defRPr sz="591"/>
            </a:lvl5pPr>
            <a:lvl6pPr marL="1349883" indent="0">
              <a:buNone/>
              <a:defRPr sz="591"/>
            </a:lvl6pPr>
            <a:lvl7pPr marL="1619860" indent="0">
              <a:buNone/>
              <a:defRPr sz="591"/>
            </a:lvl7pPr>
            <a:lvl8pPr marL="1889836" indent="0">
              <a:buNone/>
              <a:defRPr sz="591"/>
            </a:lvl8pPr>
            <a:lvl9pPr marL="2159813" indent="0">
              <a:buNone/>
              <a:defRPr sz="5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71E13-E052-4638-AD32-28C704ED29CD}" type="datetimeFigureOut">
              <a:rPr lang="id-ID" smtClean="0"/>
              <a:t>15/07/2026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8B92-B03B-4CF2-ACAB-9731629B53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5769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71E13-E052-4638-AD32-28C704ED29CD}" type="datetimeFigureOut">
              <a:rPr lang="id-ID" smtClean="0"/>
              <a:t>15/07/2026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8B92-B03B-4CF2-ACAB-9731629B53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40340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8" y="365125"/>
            <a:ext cx="1552352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365125"/>
            <a:ext cx="456706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71E13-E052-4638-AD32-28C704ED29CD}" type="datetimeFigureOut">
              <a:rPr lang="id-ID" smtClean="0"/>
              <a:t>15/07/2026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8B92-B03B-4CF2-ACAB-9731629B53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0933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"/>
            <a:lum/>
          </a:blip>
          <a:srcRect/>
          <a:stretch>
            <a:fillRect t="-43000" b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365126"/>
            <a:ext cx="620940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1825625"/>
            <a:ext cx="620940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6356351"/>
            <a:ext cx="16198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71E13-E052-4638-AD32-28C704ED29CD}" type="datetimeFigureOut">
              <a:rPr lang="id-ID" smtClean="0"/>
              <a:t>15/07/2026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6356351"/>
            <a:ext cx="2429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6356351"/>
            <a:ext cx="16198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A8B92-B03B-4CF2-ACAB-9731629B534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075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txStyles>
    <p:titleStyle>
      <a:lvl1pPr algn="l" defTabSz="539953" rtl="0" eaLnBrk="1" latinLnBrk="0" hangingPunct="1">
        <a:lnSpc>
          <a:spcPct val="90000"/>
        </a:lnSpc>
        <a:spcBef>
          <a:spcPct val="0"/>
        </a:spcBef>
        <a:buNone/>
        <a:defRPr sz="25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4988" indent="-134988" algn="l" defTabSz="539953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1pPr>
      <a:lvl2pPr marL="404965" indent="-134988" algn="l" defTabSz="539953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674942" indent="-134988" algn="l" defTabSz="539953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3pPr>
      <a:lvl4pPr marL="944918" indent="-134988" algn="l" defTabSz="539953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214895" indent="-134988" algn="l" defTabSz="539953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484871" indent="-134988" algn="l" defTabSz="539953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754848" indent="-134988" algn="l" defTabSz="539953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2024825" indent="-134988" algn="l" defTabSz="539953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294801" indent="-134988" algn="l" defTabSz="539953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9953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1pPr>
      <a:lvl2pPr marL="269977" algn="l" defTabSz="539953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2pPr>
      <a:lvl3pPr marL="539953" algn="l" defTabSz="539953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3pPr>
      <a:lvl4pPr marL="809930" algn="l" defTabSz="539953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079906" algn="l" defTabSz="539953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349883" algn="l" defTabSz="539953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619860" algn="l" defTabSz="539953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1889836" algn="l" defTabSz="539953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159813" algn="l" defTabSz="539953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4871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109" y="-1533243"/>
            <a:ext cx="7199313" cy="59338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2955" y="2819960"/>
            <a:ext cx="66328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 Black" panose="020B0A04020102020204" pitchFamily="34" charset="0"/>
              </a:rPr>
              <a:t>PROPOSAL KEMITRAAN </a:t>
            </a:r>
          </a:p>
          <a:p>
            <a:pPr algn="ctr"/>
            <a:r>
              <a:rPr lang="en-US" sz="3200" b="1" dirty="0">
                <a:latin typeface="Arial Black" panose="020B0A04020102020204" pitchFamily="34" charset="0"/>
              </a:rPr>
              <a:t>SEMPOA GATSU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87355" y="5540992"/>
            <a:ext cx="49951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Perumahan</a:t>
            </a:r>
            <a:r>
              <a:rPr lang="en-US" sz="1400" dirty="0"/>
              <a:t> </a:t>
            </a:r>
            <a:r>
              <a:rPr lang="en-US" sz="1400" dirty="0" err="1"/>
              <a:t>Graha</a:t>
            </a:r>
            <a:r>
              <a:rPr lang="en-US" sz="1400" dirty="0"/>
              <a:t> </a:t>
            </a:r>
            <a:r>
              <a:rPr lang="en-US" sz="1400" dirty="0" err="1"/>
              <a:t>Kencana</a:t>
            </a:r>
            <a:r>
              <a:rPr lang="en-US" sz="1400" dirty="0"/>
              <a:t> </a:t>
            </a:r>
            <a:r>
              <a:rPr lang="en-US" sz="1400" dirty="0" err="1"/>
              <a:t>Batujajar</a:t>
            </a:r>
            <a:r>
              <a:rPr lang="en-US" sz="1400" dirty="0"/>
              <a:t> Blok G1 No 24 RT 01 RW 17</a:t>
            </a:r>
          </a:p>
          <a:p>
            <a:pPr algn="ctr"/>
            <a:r>
              <a:rPr lang="en-US" sz="1400" dirty="0" err="1"/>
              <a:t>Desa</a:t>
            </a:r>
            <a:r>
              <a:rPr lang="en-US" sz="1400" dirty="0"/>
              <a:t> </a:t>
            </a:r>
            <a:r>
              <a:rPr lang="en-US" sz="1400" dirty="0" err="1"/>
              <a:t>Batujajar</a:t>
            </a:r>
            <a:r>
              <a:rPr lang="en-US" sz="1400" dirty="0"/>
              <a:t> </a:t>
            </a:r>
            <a:r>
              <a:rPr lang="en-US" sz="1400" dirty="0" err="1"/>
              <a:t>Timur</a:t>
            </a:r>
            <a:r>
              <a:rPr lang="en-US" sz="1400" dirty="0"/>
              <a:t> </a:t>
            </a:r>
            <a:r>
              <a:rPr lang="en-US" sz="1400" dirty="0" err="1"/>
              <a:t>Kec</a:t>
            </a:r>
            <a:r>
              <a:rPr lang="en-US" sz="1400" dirty="0"/>
              <a:t>. </a:t>
            </a:r>
            <a:r>
              <a:rPr lang="en-US" sz="1400" dirty="0" err="1"/>
              <a:t>Batujajar</a:t>
            </a:r>
            <a:r>
              <a:rPr lang="en-US" sz="1400" dirty="0"/>
              <a:t> </a:t>
            </a:r>
            <a:r>
              <a:rPr lang="en-US" sz="1400" dirty="0" err="1"/>
              <a:t>Kab</a:t>
            </a:r>
            <a:r>
              <a:rPr lang="en-US" sz="1400" dirty="0"/>
              <a:t>. Bandung Barat</a:t>
            </a:r>
          </a:p>
          <a:p>
            <a:pPr algn="ctr"/>
            <a:r>
              <a:rPr lang="en-US" sz="1400" dirty="0" err="1"/>
              <a:t>Telp</a:t>
            </a:r>
            <a:r>
              <a:rPr lang="en-US" sz="1400" dirty="0"/>
              <a:t>. 022 86673128 / HP 085624690213</a:t>
            </a:r>
          </a:p>
        </p:txBody>
      </p:sp>
    </p:spTree>
    <p:extLst>
      <p:ext uri="{BB962C8B-B14F-4D97-AF65-F5344CB8AC3E}">
        <p14:creationId xmlns:p14="http://schemas.microsoft.com/office/powerpoint/2010/main" val="2917603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8955" y="204718"/>
            <a:ext cx="6318913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Kepada</a:t>
            </a:r>
            <a:r>
              <a:rPr lang="en-US" sz="1600" b="1" dirty="0"/>
              <a:t> </a:t>
            </a:r>
            <a:r>
              <a:rPr lang="en-US" sz="1600" b="1" dirty="0" err="1"/>
              <a:t>Yth</a:t>
            </a:r>
            <a:r>
              <a:rPr lang="en-US" sz="1600" b="1" dirty="0"/>
              <a:t>.</a:t>
            </a:r>
            <a:endParaRPr lang="en-US" sz="1600" dirty="0"/>
          </a:p>
          <a:p>
            <a:r>
              <a:rPr lang="en-US" sz="1600" b="1" dirty="0" err="1"/>
              <a:t>Kepala</a:t>
            </a:r>
            <a:r>
              <a:rPr lang="en-US" sz="1600" b="1" dirty="0"/>
              <a:t> </a:t>
            </a:r>
            <a:r>
              <a:rPr lang="en-US" sz="1600" b="1" dirty="0" err="1"/>
              <a:t>Sekolah</a:t>
            </a:r>
            <a:r>
              <a:rPr lang="en-US" sz="1600" b="1" dirty="0"/>
              <a:t>/</a:t>
            </a:r>
            <a:r>
              <a:rPr lang="en-US" sz="1600" b="1" dirty="0" err="1"/>
              <a:t>Kepala</a:t>
            </a:r>
            <a:r>
              <a:rPr lang="en-US" sz="1600" b="1" dirty="0"/>
              <a:t> Lembaga</a:t>
            </a:r>
          </a:p>
          <a:p>
            <a:r>
              <a:rPr lang="en-US" sz="1600" b="1" dirty="0"/>
              <a:t>Di </a:t>
            </a:r>
            <a:endParaRPr lang="en-US" sz="1600" dirty="0"/>
          </a:p>
          <a:p>
            <a:r>
              <a:rPr lang="en-US" sz="1600" b="1" dirty="0" err="1"/>
              <a:t>Tempat</a:t>
            </a:r>
            <a:endParaRPr lang="en-US" sz="1600" dirty="0"/>
          </a:p>
          <a:p>
            <a:r>
              <a:rPr lang="en-US" sz="1600" dirty="0"/>
              <a:t> </a:t>
            </a:r>
          </a:p>
          <a:p>
            <a:r>
              <a:rPr lang="en-US" sz="1600" dirty="0"/>
              <a:t> </a:t>
            </a:r>
            <a:r>
              <a:rPr lang="en-US" sz="1600" dirty="0" err="1"/>
              <a:t>Bismillahirrohmaanirrohim</a:t>
            </a:r>
            <a:r>
              <a:rPr lang="en-US" sz="1600" dirty="0"/>
              <a:t>,</a:t>
            </a:r>
          </a:p>
          <a:p>
            <a:r>
              <a:rPr lang="en-US" sz="1600" dirty="0"/>
              <a:t> </a:t>
            </a:r>
            <a:r>
              <a:rPr lang="en-US" sz="1600" i="1" dirty="0" err="1"/>
              <a:t>Assalaamu’alaikum</a:t>
            </a:r>
            <a:r>
              <a:rPr lang="en-US" sz="1600" i="1" dirty="0"/>
              <a:t> </a:t>
            </a:r>
            <a:r>
              <a:rPr lang="en-US" sz="1600" i="1" dirty="0" err="1"/>
              <a:t>warahmatullahi</a:t>
            </a:r>
            <a:r>
              <a:rPr lang="en-US" sz="1600" i="1" dirty="0"/>
              <a:t> </a:t>
            </a:r>
            <a:r>
              <a:rPr lang="en-US" sz="1600" i="1" dirty="0" err="1"/>
              <a:t>wabarakatuh</a:t>
            </a:r>
            <a:r>
              <a:rPr lang="en-US" sz="1600" dirty="0"/>
              <a:t>,</a:t>
            </a:r>
          </a:p>
          <a:p>
            <a:pPr algn="just"/>
            <a:r>
              <a:rPr lang="en-US" sz="1600" dirty="0"/>
              <a:t> </a:t>
            </a:r>
          </a:p>
          <a:p>
            <a:pPr algn="just"/>
            <a:r>
              <a:rPr lang="en-US" sz="1600" dirty="0" err="1"/>
              <a:t>Teririrng</a:t>
            </a:r>
            <a:r>
              <a:rPr lang="en-US" sz="1600" dirty="0"/>
              <a:t> </a:t>
            </a:r>
            <a:r>
              <a:rPr lang="en-US" sz="1600" dirty="0" err="1"/>
              <a:t>do’a</a:t>
            </a:r>
            <a:r>
              <a:rPr lang="en-US" sz="1600" dirty="0"/>
              <a:t> </a:t>
            </a:r>
            <a:r>
              <a:rPr lang="en-US" sz="1600" dirty="0" err="1"/>
              <a:t>semoga</a:t>
            </a:r>
            <a:r>
              <a:rPr lang="en-US" sz="1600" dirty="0"/>
              <a:t> </a:t>
            </a:r>
            <a:r>
              <a:rPr lang="en-US" sz="1600" dirty="0" err="1"/>
              <a:t>kita</a:t>
            </a:r>
            <a:r>
              <a:rPr lang="en-US" sz="1600" dirty="0"/>
              <a:t> </a:t>
            </a:r>
            <a:r>
              <a:rPr lang="en-US" sz="1600" dirty="0" err="1"/>
              <a:t>selalu</a:t>
            </a:r>
            <a:r>
              <a:rPr lang="en-US" sz="1600" dirty="0"/>
              <a:t> </a:t>
            </a:r>
            <a:r>
              <a:rPr lang="en-US" sz="1600" dirty="0" err="1"/>
              <a:t>dikaruniai</a:t>
            </a:r>
            <a:r>
              <a:rPr lang="en-US" sz="1600" dirty="0"/>
              <a:t> </a:t>
            </a:r>
            <a:r>
              <a:rPr lang="en-US" sz="1600" dirty="0" err="1"/>
              <a:t>kesehatan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lindungan</a:t>
            </a:r>
            <a:r>
              <a:rPr lang="en-US" sz="1600" dirty="0"/>
              <a:t> Allah </a:t>
            </a:r>
            <a:r>
              <a:rPr lang="en-US" sz="1600" dirty="0" err="1"/>
              <a:t>swt</a:t>
            </a:r>
            <a:r>
              <a:rPr lang="en-US" sz="1600" dirty="0"/>
              <a:t>. </a:t>
            </a:r>
            <a:r>
              <a:rPr lang="en-US" sz="1600" dirty="0" err="1"/>
              <a:t>Melalui</a:t>
            </a:r>
            <a:r>
              <a:rPr lang="en-US" sz="1600" dirty="0"/>
              <a:t> </a:t>
            </a:r>
            <a:r>
              <a:rPr lang="en-US" sz="1600" dirty="0" err="1"/>
              <a:t>surat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kami </a:t>
            </a:r>
            <a:r>
              <a:rPr lang="en-US" sz="1600" dirty="0" err="1"/>
              <a:t>pengajukan</a:t>
            </a:r>
            <a:r>
              <a:rPr lang="en-US" sz="1600" dirty="0"/>
              <a:t> </a:t>
            </a:r>
            <a:r>
              <a:rPr lang="en-US" sz="1600" dirty="0" err="1"/>
              <a:t>permohonan</a:t>
            </a:r>
            <a:r>
              <a:rPr lang="en-US" sz="1600" dirty="0"/>
              <a:t> </a:t>
            </a:r>
            <a:r>
              <a:rPr lang="en-US" sz="1600" dirty="0" err="1"/>
              <a:t>kerjasama</a:t>
            </a:r>
            <a:r>
              <a:rPr lang="en-US" sz="1600" dirty="0"/>
              <a:t> </a:t>
            </a:r>
            <a:r>
              <a:rPr lang="en-US" sz="1600" dirty="0" err="1"/>
              <a:t>pembukaan</a:t>
            </a:r>
            <a:r>
              <a:rPr lang="en-US" sz="1600" dirty="0"/>
              <a:t> program </a:t>
            </a:r>
            <a:r>
              <a:rPr lang="en-US" sz="1600" dirty="0" err="1"/>
              <a:t>belajar</a:t>
            </a:r>
            <a:r>
              <a:rPr lang="en-US" sz="1600" dirty="0"/>
              <a:t> </a:t>
            </a:r>
            <a:r>
              <a:rPr lang="en-US" sz="1600" dirty="0" err="1"/>
              <a:t>sempoa</a:t>
            </a:r>
            <a:r>
              <a:rPr lang="en-US" sz="1600" dirty="0"/>
              <a:t> di </a:t>
            </a:r>
            <a:r>
              <a:rPr lang="en-US" sz="1600" dirty="0" err="1"/>
              <a:t>sekolah</a:t>
            </a:r>
            <a:r>
              <a:rPr lang="en-US" sz="1600" dirty="0"/>
              <a:t>/</a:t>
            </a:r>
            <a:r>
              <a:rPr lang="en-US" sz="1600" dirty="0" err="1"/>
              <a:t>lembaga</a:t>
            </a:r>
            <a:r>
              <a:rPr lang="en-US" sz="1600" dirty="0"/>
              <a:t> yang Bapak/Ibu </a:t>
            </a:r>
            <a:r>
              <a:rPr lang="en-US" sz="1600" dirty="0" err="1"/>
              <a:t>Pimpin</a:t>
            </a:r>
            <a:r>
              <a:rPr lang="en-US" sz="1600" dirty="0"/>
              <a:t>.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merupakan</a:t>
            </a:r>
            <a:r>
              <a:rPr lang="en-US" sz="1600" dirty="0"/>
              <a:t> </a:t>
            </a:r>
            <a:r>
              <a:rPr lang="en-US" sz="1600" dirty="0" err="1"/>
              <a:t>alat</a:t>
            </a:r>
            <a:r>
              <a:rPr lang="en-US" sz="1600" dirty="0"/>
              <a:t> bantu </a:t>
            </a:r>
            <a:r>
              <a:rPr lang="en-US" sz="1600" dirty="0" err="1"/>
              <a:t>hitung</a:t>
            </a:r>
            <a:r>
              <a:rPr lang="en-US" sz="1600" dirty="0"/>
              <a:t> </a:t>
            </a:r>
            <a:r>
              <a:rPr lang="en-US" sz="1600" dirty="0" err="1"/>
              <a:t>aritmatika</a:t>
            </a:r>
            <a:r>
              <a:rPr lang="en-US" sz="1600" dirty="0"/>
              <a:t> (</a:t>
            </a:r>
            <a:r>
              <a:rPr lang="en-US" sz="1600" dirty="0" err="1"/>
              <a:t>tambah</a:t>
            </a:r>
            <a:r>
              <a:rPr lang="en-US" sz="1600" dirty="0"/>
              <a:t>, </a:t>
            </a:r>
            <a:r>
              <a:rPr lang="en-US" sz="1600" dirty="0" err="1"/>
              <a:t>kurang</a:t>
            </a:r>
            <a:r>
              <a:rPr lang="en-US" sz="1600" dirty="0"/>
              <a:t>, kali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bagi</a:t>
            </a:r>
            <a:r>
              <a:rPr lang="en-US" sz="1600" dirty="0"/>
              <a:t>) yang </a:t>
            </a:r>
            <a:r>
              <a:rPr lang="en-US" sz="1600" dirty="0" err="1"/>
              <a:t>mampu</a:t>
            </a:r>
            <a:r>
              <a:rPr lang="en-US" sz="1600" dirty="0"/>
              <a:t> </a:t>
            </a:r>
            <a:r>
              <a:rPr lang="en-US" sz="1600" dirty="0" err="1"/>
              <a:t>meningkatkan</a:t>
            </a:r>
            <a:r>
              <a:rPr lang="en-US" sz="1600" dirty="0"/>
              <a:t> </a:t>
            </a:r>
            <a:r>
              <a:rPr lang="en-US" sz="1600" dirty="0" err="1"/>
              <a:t>konsentrasi</a:t>
            </a:r>
            <a:r>
              <a:rPr lang="en-US" sz="1600" dirty="0"/>
              <a:t> </a:t>
            </a:r>
            <a:r>
              <a:rPr lang="en-US" sz="1600" dirty="0" err="1"/>
              <a:t>siswa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belajar</a:t>
            </a:r>
            <a:r>
              <a:rPr lang="en-US" sz="1600" dirty="0"/>
              <a:t>, </a:t>
            </a:r>
            <a:r>
              <a:rPr lang="en-US" sz="1600" dirty="0" err="1"/>
              <a:t>melatih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menyeimbangkan</a:t>
            </a:r>
            <a:r>
              <a:rPr lang="en-US" sz="1600" dirty="0"/>
              <a:t> </a:t>
            </a:r>
            <a:r>
              <a:rPr lang="en-US" sz="1600" dirty="0" err="1"/>
              <a:t>fungsi</a:t>
            </a:r>
            <a:r>
              <a:rPr lang="en-US" sz="1600" dirty="0"/>
              <a:t> </a:t>
            </a:r>
            <a:r>
              <a:rPr lang="en-US" sz="1600" dirty="0" err="1"/>
              <a:t>otak</a:t>
            </a:r>
            <a:r>
              <a:rPr lang="en-US" sz="1600" dirty="0"/>
              <a:t> </a:t>
            </a:r>
            <a:r>
              <a:rPr lang="en-US" sz="1600" dirty="0" err="1"/>
              <a:t>kanan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kiri</a:t>
            </a:r>
            <a:r>
              <a:rPr lang="en-US" sz="1600" dirty="0"/>
              <a:t>, </a:t>
            </a:r>
            <a:r>
              <a:rPr lang="en-US" sz="1600" dirty="0" err="1"/>
              <a:t>mempermudah</a:t>
            </a:r>
            <a:r>
              <a:rPr lang="en-US" sz="1600" dirty="0"/>
              <a:t> anak2 </a:t>
            </a:r>
            <a:r>
              <a:rPr lang="en-US" sz="1600" dirty="0" err="1"/>
              <a:t>mengerjakan</a:t>
            </a:r>
            <a:r>
              <a:rPr lang="en-US" sz="1600" dirty="0"/>
              <a:t> </a:t>
            </a:r>
            <a:r>
              <a:rPr lang="en-US" sz="1600" dirty="0" err="1"/>
              <a:t>soal</a:t>
            </a:r>
            <a:r>
              <a:rPr lang="en-US" sz="1600" dirty="0"/>
              <a:t> </a:t>
            </a:r>
            <a:r>
              <a:rPr lang="en-US" sz="1600" dirty="0" err="1"/>
              <a:t>aritmatika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cepat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tepat</a:t>
            </a:r>
            <a:r>
              <a:rPr lang="en-US" sz="1600" dirty="0"/>
              <a:t>.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belajar</a:t>
            </a:r>
            <a:r>
              <a:rPr lang="en-US" sz="1600" dirty="0"/>
              <a:t> </a:t>
            </a:r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mampu</a:t>
            </a:r>
            <a:r>
              <a:rPr lang="en-US" sz="1600" dirty="0"/>
              <a:t> </a:t>
            </a:r>
            <a:r>
              <a:rPr lang="en-US" sz="1600" dirty="0" err="1"/>
              <a:t>menumbuhkan</a:t>
            </a:r>
            <a:r>
              <a:rPr lang="en-US" sz="1600" dirty="0"/>
              <a:t> </a:t>
            </a:r>
            <a:r>
              <a:rPr lang="en-US" sz="1600" dirty="0" err="1"/>
              <a:t>sifat</a:t>
            </a:r>
            <a:r>
              <a:rPr lang="en-US" sz="1600" dirty="0"/>
              <a:t> </a:t>
            </a:r>
            <a:r>
              <a:rPr lang="en-US" sz="1600" dirty="0" err="1"/>
              <a:t>jujur</a:t>
            </a:r>
            <a:r>
              <a:rPr lang="en-US" sz="1600" dirty="0"/>
              <a:t> dan rasa </a:t>
            </a:r>
            <a:r>
              <a:rPr lang="en-US" sz="1600" dirty="0" err="1"/>
              <a:t>percaya</a:t>
            </a:r>
            <a:r>
              <a:rPr lang="en-US" sz="1600" dirty="0"/>
              <a:t> </a:t>
            </a:r>
            <a:r>
              <a:rPr lang="en-US" sz="1600" dirty="0" err="1"/>
              <a:t>diri</a:t>
            </a:r>
            <a:r>
              <a:rPr lang="en-US" sz="1600" dirty="0"/>
              <a:t>.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dirty="0" err="1"/>
              <a:t>Demikian</a:t>
            </a:r>
            <a:r>
              <a:rPr lang="en-US" sz="1600" dirty="0"/>
              <a:t> </a:t>
            </a:r>
            <a:r>
              <a:rPr lang="en-US" sz="1600" dirty="0" err="1"/>
              <a:t>surat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kami </a:t>
            </a:r>
            <a:r>
              <a:rPr lang="en-US" sz="1600" dirty="0" err="1"/>
              <a:t>sampaikan</a:t>
            </a:r>
            <a:r>
              <a:rPr lang="en-US" sz="1600" dirty="0"/>
              <a:t>, </a:t>
            </a:r>
            <a:r>
              <a:rPr lang="en-US" sz="1600" dirty="0" err="1"/>
              <a:t>atas</a:t>
            </a:r>
            <a:r>
              <a:rPr lang="en-US" sz="1600" dirty="0"/>
              <a:t> </a:t>
            </a:r>
            <a:r>
              <a:rPr lang="en-US" sz="1600" dirty="0" err="1"/>
              <a:t>perhatian</a:t>
            </a:r>
            <a:r>
              <a:rPr lang="en-US" sz="1600" dirty="0"/>
              <a:t> dan </a:t>
            </a:r>
            <a:r>
              <a:rPr lang="en-US" sz="1600" dirty="0" err="1"/>
              <a:t>kerjasamanya</a:t>
            </a:r>
            <a:r>
              <a:rPr lang="en-US" sz="1600" dirty="0"/>
              <a:t> kami </a:t>
            </a:r>
            <a:r>
              <a:rPr lang="en-US" sz="1600" dirty="0" err="1"/>
              <a:t>ucapkan</a:t>
            </a:r>
            <a:r>
              <a:rPr lang="en-US" sz="1600" dirty="0"/>
              <a:t> </a:t>
            </a:r>
            <a:r>
              <a:rPr lang="en-US" sz="1600" i="1" dirty="0" err="1"/>
              <a:t>jazakumullohu</a:t>
            </a:r>
            <a:r>
              <a:rPr lang="en-US" sz="1600" i="1" dirty="0"/>
              <a:t> </a:t>
            </a:r>
            <a:r>
              <a:rPr lang="en-US" sz="1600" i="1" dirty="0" err="1"/>
              <a:t>khoiron</a:t>
            </a:r>
            <a:r>
              <a:rPr lang="en-US" sz="1600" i="1" dirty="0"/>
              <a:t> </a:t>
            </a:r>
            <a:r>
              <a:rPr lang="en-US" sz="1600" i="1" dirty="0" err="1"/>
              <a:t>katsiron</a:t>
            </a:r>
            <a:r>
              <a:rPr lang="en-US" sz="1600" dirty="0"/>
              <a:t>. </a:t>
            </a:r>
          </a:p>
          <a:p>
            <a:pPr algn="just"/>
            <a:endParaRPr lang="en-US" sz="1600" dirty="0"/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d-ID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Batujajar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4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Juli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2026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Fadlika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Firdaus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S.Si</a:t>
            </a:r>
            <a:endParaRPr lang="en-US" sz="1600" u="sng" dirty="0"/>
          </a:p>
          <a:p>
            <a:pPr algn="just"/>
            <a:endParaRPr lang="en-US" sz="1600" dirty="0"/>
          </a:p>
          <a:p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2D9D6F-F187-4153-879F-0F7143EE7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510" y="5865407"/>
            <a:ext cx="606653" cy="51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53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234" y="-1560539"/>
            <a:ext cx="7199313" cy="59338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2669834"/>
            <a:ext cx="66328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 Black" panose="020B0A04020102020204" pitchFamily="34" charset="0"/>
              </a:rPr>
              <a:t>PROPOSAL KEMITRAAN </a:t>
            </a:r>
          </a:p>
          <a:p>
            <a:pPr algn="ctr"/>
            <a:r>
              <a:rPr lang="en-US" sz="3200" b="1" dirty="0">
                <a:latin typeface="Arial Black" panose="020B0A04020102020204" pitchFamily="34" charset="0"/>
              </a:rPr>
              <a:t>SEMPOA GATSU</a:t>
            </a:r>
          </a:p>
        </p:txBody>
      </p:sp>
    </p:spTree>
    <p:extLst>
      <p:ext uri="{BB962C8B-B14F-4D97-AF65-F5344CB8AC3E}">
        <p14:creationId xmlns:p14="http://schemas.microsoft.com/office/powerpoint/2010/main" val="1471917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2498" y="360739"/>
            <a:ext cx="6034835" cy="782180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SEMPOA GATSU</a:t>
            </a:r>
            <a:endParaRPr lang="id-ID" sz="2800" b="1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6516" y="1142919"/>
            <a:ext cx="6146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err="1"/>
              <a:t>Lembaga</a:t>
            </a:r>
            <a:r>
              <a:rPr lang="en-US" sz="1600" dirty="0"/>
              <a:t> </a:t>
            </a:r>
            <a:r>
              <a:rPr lang="en-US" sz="1600" dirty="0" err="1"/>
              <a:t>Pendidikan</a:t>
            </a:r>
            <a:r>
              <a:rPr lang="en-US" sz="1600" dirty="0"/>
              <a:t> Mental </a:t>
            </a:r>
            <a:r>
              <a:rPr lang="en-US" sz="1600" dirty="0" err="1"/>
              <a:t>Aritmatika</a:t>
            </a:r>
            <a:r>
              <a:rPr lang="en-US" sz="1600" dirty="0"/>
              <a:t> </a:t>
            </a:r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Gatsu</a:t>
            </a:r>
            <a:r>
              <a:rPr lang="en-US" sz="1600" dirty="0"/>
              <a:t> </a:t>
            </a:r>
            <a:r>
              <a:rPr lang="en-US" sz="1600" dirty="0" err="1"/>
              <a:t>merupakan</a:t>
            </a:r>
            <a:r>
              <a:rPr lang="en-US" sz="1600" dirty="0"/>
              <a:t> </a:t>
            </a:r>
            <a:r>
              <a:rPr lang="en-US" sz="1600" dirty="0" err="1"/>
              <a:t>lembaga</a:t>
            </a:r>
            <a:r>
              <a:rPr lang="en-US" sz="1600" dirty="0"/>
              <a:t> </a:t>
            </a:r>
            <a:r>
              <a:rPr lang="en-US" sz="1600" dirty="0" err="1"/>
              <a:t>pendidikan</a:t>
            </a:r>
            <a:r>
              <a:rPr lang="en-US" sz="1600" dirty="0"/>
              <a:t> </a:t>
            </a:r>
            <a:r>
              <a:rPr lang="en-US" sz="1600" dirty="0" err="1"/>
              <a:t>sempoa</a:t>
            </a:r>
            <a:r>
              <a:rPr lang="en-US" sz="1600" dirty="0"/>
              <a:t> yang </a:t>
            </a:r>
            <a:r>
              <a:rPr lang="en-US" sz="1600" dirty="0" err="1"/>
              <a:t>berada</a:t>
            </a:r>
            <a:r>
              <a:rPr lang="en-US" sz="1600" dirty="0"/>
              <a:t> </a:t>
            </a:r>
            <a:r>
              <a:rPr lang="en-US" sz="1600" dirty="0" err="1"/>
              <a:t>dibawah</a:t>
            </a:r>
            <a:r>
              <a:rPr lang="en-US" sz="1600" dirty="0"/>
              <a:t> </a:t>
            </a:r>
            <a:r>
              <a:rPr lang="en-US" sz="1600" dirty="0" err="1"/>
              <a:t>naungan</a:t>
            </a:r>
            <a:r>
              <a:rPr lang="en-US" sz="1600" dirty="0"/>
              <a:t> </a:t>
            </a:r>
            <a:r>
              <a:rPr lang="en-US" sz="1600" dirty="0" err="1"/>
              <a:t>Gatsu</a:t>
            </a:r>
            <a:r>
              <a:rPr lang="en-US" sz="1600" dirty="0"/>
              <a:t> </a:t>
            </a:r>
            <a:r>
              <a:rPr lang="en-US" sz="1600" dirty="0" err="1"/>
              <a:t>Educatioan</a:t>
            </a:r>
            <a:r>
              <a:rPr lang="en-US" sz="1600" dirty="0"/>
              <a:t> Center yang </a:t>
            </a:r>
            <a:r>
              <a:rPr lang="en-US" sz="1600" dirty="0" err="1"/>
              <a:t>secara</a:t>
            </a:r>
            <a:r>
              <a:rPr lang="en-US" sz="1600" dirty="0"/>
              <a:t> </a:t>
            </a:r>
            <a:r>
              <a:rPr lang="en-US" sz="1600" dirty="0" err="1"/>
              <a:t>resmi</a:t>
            </a:r>
            <a:r>
              <a:rPr lang="en-US" sz="1600" dirty="0"/>
              <a:t> </a:t>
            </a:r>
            <a:r>
              <a:rPr lang="en-US" sz="1600" dirty="0" err="1"/>
              <a:t>berdiri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tahun</a:t>
            </a:r>
            <a:r>
              <a:rPr lang="en-US" sz="1600" dirty="0"/>
              <a:t> 2019.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Gatsu</a:t>
            </a:r>
            <a:r>
              <a:rPr lang="en-US" sz="1600" dirty="0"/>
              <a:t> </a:t>
            </a:r>
            <a:r>
              <a:rPr lang="en-US" sz="1600" dirty="0" err="1"/>
              <a:t>merupakan</a:t>
            </a:r>
            <a:r>
              <a:rPr lang="en-US" sz="1600" dirty="0"/>
              <a:t> </a:t>
            </a:r>
            <a:r>
              <a:rPr lang="en-US" sz="1600" dirty="0" err="1"/>
              <a:t>pembelajaran</a:t>
            </a:r>
            <a:r>
              <a:rPr lang="en-US" sz="1600" dirty="0"/>
              <a:t> </a:t>
            </a:r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terapan</a:t>
            </a:r>
            <a:r>
              <a:rPr lang="en-US" sz="1600" dirty="0"/>
              <a:t> yang </a:t>
            </a:r>
            <a:r>
              <a:rPr lang="en-US" sz="1600" dirty="0" err="1"/>
              <a:t>mampu</a:t>
            </a:r>
            <a:r>
              <a:rPr lang="en-US" sz="1600" dirty="0"/>
              <a:t> </a:t>
            </a:r>
            <a:r>
              <a:rPr lang="en-US" sz="1600" dirty="0" err="1"/>
              <a:t>diaplikasikan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pembelajaran</a:t>
            </a:r>
            <a:r>
              <a:rPr lang="en-US" sz="1600" dirty="0"/>
              <a:t> </a:t>
            </a:r>
            <a:r>
              <a:rPr lang="en-US" sz="1600" dirty="0" err="1"/>
              <a:t>Matematika</a:t>
            </a:r>
            <a:r>
              <a:rPr lang="en-US" sz="1600" dirty="0"/>
              <a:t>. </a:t>
            </a:r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Gatsu</a:t>
            </a:r>
            <a:r>
              <a:rPr lang="en-US" sz="1600" dirty="0"/>
              <a:t> </a:t>
            </a:r>
            <a:r>
              <a:rPr lang="en-US" sz="1600" dirty="0" err="1"/>
              <a:t>mengajarkan</a:t>
            </a:r>
            <a:r>
              <a:rPr lang="en-US" sz="1600" dirty="0"/>
              <a:t> </a:t>
            </a:r>
            <a:r>
              <a:rPr lang="en-US" sz="1600" dirty="0" err="1"/>
              <a:t>ilmu</a:t>
            </a:r>
            <a:r>
              <a:rPr lang="en-US" sz="1600" dirty="0"/>
              <a:t> </a:t>
            </a:r>
            <a:r>
              <a:rPr lang="en-US" sz="1600" dirty="0" err="1"/>
              <a:t>Aritmatika</a:t>
            </a:r>
            <a:r>
              <a:rPr lang="en-US" sz="1600" dirty="0"/>
              <a:t> </a:t>
            </a:r>
            <a:r>
              <a:rPr lang="en-US" sz="1600" dirty="0" err="1"/>
              <a:t>tambah</a:t>
            </a:r>
            <a:r>
              <a:rPr lang="en-US" sz="1600" dirty="0"/>
              <a:t>, </a:t>
            </a:r>
            <a:r>
              <a:rPr lang="en-US" sz="1600" dirty="0" err="1"/>
              <a:t>kurang</a:t>
            </a:r>
            <a:r>
              <a:rPr lang="en-US" sz="1600" dirty="0"/>
              <a:t>, kali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bagi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menggunakan</a:t>
            </a:r>
            <a:r>
              <a:rPr lang="en-US" sz="1600" dirty="0"/>
              <a:t> </a:t>
            </a:r>
            <a:r>
              <a:rPr lang="en-US" sz="1600" dirty="0" err="1"/>
              <a:t>alat</a:t>
            </a:r>
            <a:r>
              <a:rPr lang="en-US" sz="1600" dirty="0"/>
              <a:t> </a:t>
            </a:r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hasil</a:t>
            </a:r>
            <a:r>
              <a:rPr lang="en-US" sz="1600" dirty="0"/>
              <a:t> </a:t>
            </a:r>
            <a:r>
              <a:rPr lang="en-US" sz="1600" dirty="0" err="1"/>
              <a:t>akhirnya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menghitung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Mental (</a:t>
            </a:r>
            <a:r>
              <a:rPr lang="en-US" sz="1600" dirty="0" err="1"/>
              <a:t>tanpa</a:t>
            </a:r>
            <a:r>
              <a:rPr lang="en-US" sz="1600" dirty="0"/>
              <a:t> </a:t>
            </a:r>
            <a:r>
              <a:rPr lang="en-US" sz="1600" dirty="0" err="1"/>
              <a:t>sempoa</a:t>
            </a:r>
            <a:r>
              <a:rPr lang="en-US" sz="1600" dirty="0"/>
              <a:t>).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ilmu</a:t>
            </a:r>
            <a:r>
              <a:rPr lang="en-US" sz="1600" dirty="0"/>
              <a:t> </a:t>
            </a:r>
            <a:r>
              <a:rPr lang="en-US" sz="1600" dirty="0" err="1"/>
              <a:t>Aritmatika</a:t>
            </a:r>
            <a:r>
              <a:rPr lang="en-US" sz="1600" dirty="0"/>
              <a:t> yang </a:t>
            </a:r>
            <a:r>
              <a:rPr lang="en-US" sz="1600" dirty="0" err="1"/>
              <a:t>baik</a:t>
            </a:r>
            <a:r>
              <a:rPr lang="en-US" sz="1600" dirty="0"/>
              <a:t> </a:t>
            </a:r>
            <a:r>
              <a:rPr lang="en-US" sz="1600" dirty="0" err="1"/>
              <a:t>siswa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mudah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senang</a:t>
            </a:r>
            <a:r>
              <a:rPr lang="en-US" sz="1600" dirty="0"/>
              <a:t> </a:t>
            </a:r>
            <a:r>
              <a:rPr lang="en-US" sz="1600" dirty="0" err="1"/>
              <a:t>mempelajari</a:t>
            </a:r>
            <a:r>
              <a:rPr lang="en-US" sz="1600" dirty="0"/>
              <a:t> </a:t>
            </a:r>
            <a:r>
              <a:rPr lang="en-US" sz="1600" dirty="0" err="1"/>
              <a:t>ilmu</a:t>
            </a:r>
            <a:r>
              <a:rPr lang="en-US" sz="1600" dirty="0"/>
              <a:t> </a:t>
            </a:r>
            <a:r>
              <a:rPr lang="en-US" sz="1600" dirty="0" err="1"/>
              <a:t>Matematika</a:t>
            </a:r>
            <a:r>
              <a:rPr lang="en-US" sz="1600" dirty="0"/>
              <a:t> ,</a:t>
            </a:r>
            <a:r>
              <a:rPr lang="en-US" sz="1600" dirty="0" err="1"/>
              <a:t>memiliki</a:t>
            </a:r>
            <a:r>
              <a:rPr lang="en-US" sz="1600" dirty="0"/>
              <a:t> </a:t>
            </a:r>
            <a:r>
              <a:rPr lang="en-US" sz="1600" dirty="0" err="1"/>
              <a:t>daya</a:t>
            </a:r>
            <a:r>
              <a:rPr lang="en-US" sz="1600" dirty="0"/>
              <a:t> </a:t>
            </a:r>
            <a:r>
              <a:rPr lang="en-US" sz="1600" dirty="0" err="1"/>
              <a:t>tangkap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nalar</a:t>
            </a:r>
            <a:r>
              <a:rPr lang="en-US" sz="1600" dirty="0"/>
              <a:t> yang </a:t>
            </a:r>
            <a:r>
              <a:rPr lang="en-US" sz="1600" dirty="0" err="1"/>
              <a:t>baik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pelajaran</a:t>
            </a:r>
            <a:r>
              <a:rPr lang="en-US" sz="1600" dirty="0"/>
              <a:t> </a:t>
            </a:r>
            <a:r>
              <a:rPr lang="en-US" sz="1600" dirty="0" err="1"/>
              <a:t>lainnya</a:t>
            </a:r>
            <a:r>
              <a:rPr lang="en-US" sz="1600" dirty="0"/>
              <a:t>.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Gatsu</a:t>
            </a:r>
            <a:r>
              <a:rPr lang="en-US" sz="1600" dirty="0"/>
              <a:t> </a:t>
            </a:r>
            <a:r>
              <a:rPr lang="en-US" sz="1600" dirty="0" err="1"/>
              <a:t>memiliki</a:t>
            </a:r>
            <a:r>
              <a:rPr lang="en-US" sz="1600" dirty="0"/>
              <a:t> </a:t>
            </a:r>
            <a:r>
              <a:rPr lang="en-US" sz="1600" dirty="0" err="1"/>
              <a:t>tingkat</a:t>
            </a:r>
            <a:r>
              <a:rPr lang="en-US" sz="1600" dirty="0"/>
              <a:t> </a:t>
            </a:r>
            <a:r>
              <a:rPr lang="en-US" sz="1600" dirty="0" err="1"/>
              <a:t>belajar</a:t>
            </a:r>
            <a:r>
              <a:rPr lang="en-US" sz="1600" dirty="0"/>
              <a:t> </a:t>
            </a:r>
            <a:r>
              <a:rPr lang="en-US" sz="1600" dirty="0" err="1"/>
              <a:t>mulai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level 1 </a:t>
            </a:r>
            <a:r>
              <a:rPr lang="en-US" sz="1600" dirty="0" err="1"/>
              <a:t>s.d</a:t>
            </a:r>
            <a:r>
              <a:rPr lang="en-US" sz="1600" dirty="0"/>
              <a:t> level 7 yang </a:t>
            </a:r>
            <a:r>
              <a:rPr lang="en-US" sz="1600" dirty="0" err="1"/>
              <a:t>bisa</a:t>
            </a:r>
            <a:r>
              <a:rPr lang="en-US" sz="1600" dirty="0"/>
              <a:t> </a:t>
            </a:r>
            <a:r>
              <a:rPr lang="en-US" sz="1600" dirty="0" err="1"/>
              <a:t>dipelajari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anak</a:t>
            </a:r>
            <a:r>
              <a:rPr lang="en-US" sz="1600" dirty="0"/>
              <a:t> </a:t>
            </a:r>
            <a:r>
              <a:rPr lang="en-US" sz="1600" dirty="0" err="1"/>
              <a:t>usia</a:t>
            </a:r>
            <a:r>
              <a:rPr lang="en-US" sz="1600" dirty="0"/>
              <a:t> 4 – 12 </a:t>
            </a:r>
            <a:r>
              <a:rPr lang="en-US" sz="1600" dirty="0" err="1"/>
              <a:t>tahun</a:t>
            </a:r>
            <a:r>
              <a:rPr lang="en-US" sz="1600" dirty="0"/>
              <a:t> (</a:t>
            </a:r>
            <a:r>
              <a:rPr lang="en-US" sz="1600" dirty="0" err="1"/>
              <a:t>usia</a:t>
            </a:r>
            <a:r>
              <a:rPr lang="en-US" sz="1600" dirty="0"/>
              <a:t> optimal). </a:t>
            </a:r>
            <a:r>
              <a:rPr lang="en-US" sz="1600" dirty="0" err="1"/>
              <a:t>Diatas</a:t>
            </a:r>
            <a:r>
              <a:rPr lang="en-US" sz="1600" dirty="0"/>
              <a:t> </a:t>
            </a:r>
            <a:r>
              <a:rPr lang="en-US" sz="1600" dirty="0" err="1"/>
              <a:t>usia</a:t>
            </a:r>
            <a:r>
              <a:rPr lang="en-US" sz="1600" dirty="0"/>
              <a:t> 12 </a:t>
            </a:r>
            <a:r>
              <a:rPr lang="en-US" sz="1600" dirty="0" err="1"/>
              <a:t>tahun</a:t>
            </a:r>
            <a:r>
              <a:rPr lang="en-US" sz="1600" dirty="0"/>
              <a:t> </a:t>
            </a:r>
            <a:r>
              <a:rPr lang="en-US" sz="1600" dirty="0" err="1"/>
              <a:t>tetap</a:t>
            </a:r>
            <a:r>
              <a:rPr lang="en-US" sz="1600" dirty="0"/>
              <a:t> </a:t>
            </a:r>
            <a:r>
              <a:rPr lang="en-US" sz="1600" dirty="0" err="1"/>
              <a:t>bisa</a:t>
            </a:r>
            <a:r>
              <a:rPr lang="en-US" sz="1600" dirty="0"/>
              <a:t> </a:t>
            </a:r>
            <a:r>
              <a:rPr lang="en-US" sz="1600" dirty="0" err="1"/>
              <a:t>belajar</a:t>
            </a:r>
            <a:r>
              <a:rPr lang="en-US" sz="1600" dirty="0"/>
              <a:t> </a:t>
            </a:r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gatsu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bimbingan</a:t>
            </a:r>
            <a:r>
              <a:rPr lang="en-US" sz="1600" dirty="0"/>
              <a:t> </a:t>
            </a:r>
            <a:r>
              <a:rPr lang="en-US" sz="1600" dirty="0" err="1"/>
              <a:t>khusus</a:t>
            </a:r>
            <a:r>
              <a:rPr lang="en-US" sz="1600" dirty="0"/>
              <a:t>.</a:t>
            </a:r>
          </a:p>
          <a:p>
            <a:pPr algn="just"/>
            <a:endParaRPr lang="en-US" sz="1600" dirty="0"/>
          </a:p>
          <a:p>
            <a:pPr algn="just"/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memberikan</a:t>
            </a:r>
            <a:r>
              <a:rPr lang="en-US" sz="1600" dirty="0"/>
              <a:t> </a:t>
            </a:r>
            <a:r>
              <a:rPr lang="en-US" sz="1600" dirty="0" err="1"/>
              <a:t>manfaat</a:t>
            </a:r>
            <a:r>
              <a:rPr lang="en-US" sz="1600" dirty="0"/>
              <a:t> yang </a:t>
            </a:r>
            <a:r>
              <a:rPr lang="en-US" sz="1600" dirty="0" err="1"/>
              <a:t>besar</a:t>
            </a:r>
            <a:r>
              <a:rPr lang="en-US" sz="1600" dirty="0"/>
              <a:t> </a:t>
            </a:r>
            <a:r>
              <a:rPr lang="en-US" sz="1600" dirty="0" err="1"/>
              <a:t>bagi</a:t>
            </a:r>
            <a:r>
              <a:rPr lang="en-US" sz="1600" dirty="0"/>
              <a:t> </a:t>
            </a:r>
            <a:r>
              <a:rPr lang="en-US" sz="1600" dirty="0" err="1"/>
              <a:t>seluruh</a:t>
            </a:r>
            <a:r>
              <a:rPr lang="en-US" sz="1600" dirty="0"/>
              <a:t> </a:t>
            </a:r>
            <a:r>
              <a:rPr lang="en-US" sz="1600" dirty="0" err="1"/>
              <a:t>siswa</a:t>
            </a:r>
            <a:r>
              <a:rPr lang="en-US" sz="1600" dirty="0"/>
              <a:t> Indonesia </a:t>
            </a:r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Gatsu</a:t>
            </a:r>
            <a:r>
              <a:rPr lang="en-US" sz="1600" dirty="0"/>
              <a:t> </a:t>
            </a:r>
            <a:r>
              <a:rPr lang="en-US" sz="1600" dirty="0" err="1"/>
              <a:t>membuka</a:t>
            </a:r>
            <a:r>
              <a:rPr lang="en-US" sz="1600" dirty="0"/>
              <a:t> </a:t>
            </a:r>
            <a:r>
              <a:rPr lang="en-US" sz="1600" dirty="0" err="1"/>
              <a:t>kesempatan</a:t>
            </a:r>
            <a:r>
              <a:rPr lang="en-US" sz="1600" dirty="0"/>
              <a:t> </a:t>
            </a:r>
            <a:r>
              <a:rPr lang="en-US" sz="1600" dirty="0" err="1"/>
              <a:t>kemitraan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Sekolah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Individu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bentuk</a:t>
            </a:r>
            <a:r>
              <a:rPr lang="en-US" sz="1600" dirty="0"/>
              <a:t> </a:t>
            </a:r>
            <a:r>
              <a:rPr lang="en-US" sz="1600" dirty="0" err="1"/>
              <a:t>kerjasama</a:t>
            </a:r>
            <a:r>
              <a:rPr lang="en-US" sz="1600" dirty="0"/>
              <a:t> </a:t>
            </a:r>
            <a:r>
              <a:rPr lang="en-US" sz="1600" dirty="0" err="1"/>
              <a:t>kemitraan</a:t>
            </a:r>
            <a:r>
              <a:rPr lang="en-US" sz="1600" dirty="0"/>
              <a:t> </a:t>
            </a:r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Gatsu</a:t>
            </a:r>
            <a:r>
              <a:rPr lang="en-US" sz="1600" dirty="0"/>
              <a:t>.</a:t>
            </a:r>
          </a:p>
          <a:p>
            <a:pPr algn="just"/>
            <a:endParaRPr lang="en-US" sz="1600" dirty="0"/>
          </a:p>
          <a:p>
            <a:pPr algn="just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60737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263" y="2985915"/>
            <a:ext cx="6227755" cy="1524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err="1">
                <a:solidFill>
                  <a:schemeClr val="tx1"/>
                </a:solidFill>
              </a:rPr>
              <a:t>Visi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id-ID" sz="1600" dirty="0">
                <a:solidFill>
                  <a:schemeClr val="tx1"/>
                </a:solidFill>
              </a:rPr>
              <a:t>M</a:t>
            </a:r>
            <a:r>
              <a:rPr lang="en-US" sz="1600" dirty="0" err="1">
                <a:solidFill>
                  <a:schemeClr val="tx1"/>
                </a:solidFill>
              </a:rPr>
              <a:t>enjadi</a:t>
            </a:r>
            <a:r>
              <a:rPr lang="id-ID" sz="1600" dirty="0">
                <a:solidFill>
                  <a:schemeClr val="tx1"/>
                </a:solidFill>
              </a:rPr>
              <a:t> lembaga pendidikan </a:t>
            </a:r>
            <a:r>
              <a:rPr lang="en-US" sz="1600" dirty="0">
                <a:solidFill>
                  <a:schemeClr val="tx1"/>
                </a:solidFill>
              </a:rPr>
              <a:t>Mental </a:t>
            </a:r>
            <a:r>
              <a:rPr lang="en-US" sz="1600" dirty="0" err="1">
                <a:solidFill>
                  <a:schemeClr val="tx1"/>
                </a:solidFill>
              </a:rPr>
              <a:t>Aritmatika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favorit</a:t>
            </a:r>
            <a:r>
              <a:rPr lang="en-US" sz="1600" dirty="0">
                <a:solidFill>
                  <a:schemeClr val="tx1"/>
                </a:solidFill>
              </a:rPr>
              <a:t> dan </a:t>
            </a:r>
            <a:r>
              <a:rPr lang="en-US" sz="1600" dirty="0" err="1">
                <a:solidFill>
                  <a:schemeClr val="tx1"/>
                </a:solidFill>
              </a:rPr>
              <a:t>bermutu</a:t>
            </a:r>
            <a:r>
              <a:rPr lang="en-US" sz="1600" dirty="0">
                <a:solidFill>
                  <a:schemeClr val="tx1"/>
                </a:solidFill>
              </a:rPr>
              <a:t> di </a:t>
            </a:r>
            <a:r>
              <a:rPr lang="en-US" sz="1600" dirty="0" err="1">
                <a:solidFill>
                  <a:schemeClr val="tx1"/>
                </a:solidFill>
              </a:rPr>
              <a:t>Indonesi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untuk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mewujudkan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Generasi</a:t>
            </a:r>
            <a:r>
              <a:rPr lang="en-US" sz="1600" dirty="0"/>
              <a:t> </a:t>
            </a:r>
            <a:r>
              <a:rPr lang="en-US" sz="1600" dirty="0" err="1"/>
              <a:t>Cerdas</a:t>
            </a:r>
            <a:r>
              <a:rPr lang="en-US" sz="1600" dirty="0"/>
              <a:t> dan </a:t>
            </a:r>
            <a:r>
              <a:rPr lang="en-US" sz="1600" dirty="0" err="1"/>
              <a:t>Sholeh</a:t>
            </a:r>
            <a:r>
              <a:rPr lang="en-US" sz="1600" dirty="0"/>
              <a:t>/</a:t>
            </a:r>
            <a:r>
              <a:rPr lang="en-US" sz="1600" dirty="0" err="1"/>
              <a:t>Sholehah</a:t>
            </a:r>
            <a:r>
              <a:rPr lang="en-US" sz="1600" dirty="0"/>
              <a:t>.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id-ID" sz="1600" b="1" dirty="0">
                <a:solidFill>
                  <a:schemeClr val="tx1"/>
                </a:solidFill>
              </a:rPr>
              <a:t>Misi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 err="1"/>
              <a:t>Turut</a:t>
            </a:r>
            <a:r>
              <a:rPr lang="en-US" sz="1600" dirty="0"/>
              <a:t> </a:t>
            </a:r>
            <a:r>
              <a:rPr lang="en-US" sz="1600" dirty="0" err="1"/>
              <a:t>mencerdaskan</a:t>
            </a:r>
            <a:r>
              <a:rPr lang="en-US" sz="1600" dirty="0"/>
              <a:t> </a:t>
            </a:r>
            <a:r>
              <a:rPr lang="en-US" sz="1600" dirty="0" err="1"/>
              <a:t>bangsa</a:t>
            </a:r>
            <a:r>
              <a:rPr lang="en-US" sz="1600" dirty="0"/>
              <a:t> </a:t>
            </a:r>
            <a:r>
              <a:rPr lang="en-US" sz="1600" dirty="0" err="1"/>
              <a:t>melalui</a:t>
            </a:r>
            <a:r>
              <a:rPr lang="en-US" sz="1600" dirty="0"/>
              <a:t> </a:t>
            </a:r>
            <a:r>
              <a:rPr lang="en-US" sz="1600" dirty="0" err="1"/>
              <a:t>pembelajaran</a:t>
            </a:r>
            <a:r>
              <a:rPr lang="en-US" sz="1600" dirty="0"/>
              <a:t> mental </a:t>
            </a:r>
            <a:r>
              <a:rPr lang="en-US" sz="1600" dirty="0" err="1"/>
              <a:t>aritmatika</a:t>
            </a:r>
            <a:r>
              <a:rPr lang="en-US" sz="1600" dirty="0"/>
              <a:t>.</a:t>
            </a:r>
            <a:br>
              <a:rPr lang="en-US" sz="1600" dirty="0"/>
            </a:br>
            <a:r>
              <a:rPr lang="en-US" sz="1600" b="1" dirty="0" err="1"/>
              <a:t>Tujuan</a:t>
            </a:r>
            <a:br>
              <a:rPr lang="en-US" sz="1600" b="1" dirty="0"/>
            </a:br>
            <a:r>
              <a:rPr lang="en-US" sz="1600" dirty="0" err="1"/>
              <a:t>Membangun</a:t>
            </a:r>
            <a:r>
              <a:rPr lang="en-US" sz="1600" dirty="0"/>
              <a:t> </a:t>
            </a:r>
            <a:r>
              <a:rPr lang="en-US" sz="1600" dirty="0" err="1"/>
              <a:t>generasi</a:t>
            </a:r>
            <a:r>
              <a:rPr lang="en-US" sz="1600" dirty="0"/>
              <a:t> yang </a:t>
            </a:r>
            <a:r>
              <a:rPr lang="en-US" sz="1600" dirty="0" err="1"/>
              <a:t>cerdas</a:t>
            </a:r>
            <a:r>
              <a:rPr lang="en-US" sz="1600" dirty="0"/>
              <a:t> </a:t>
            </a:r>
            <a:r>
              <a:rPr lang="en-US" sz="1600" dirty="0" err="1"/>
              <a:t>berhitung</a:t>
            </a:r>
            <a:r>
              <a:rPr lang="en-US" sz="1600" dirty="0"/>
              <a:t> dan </a:t>
            </a:r>
            <a:r>
              <a:rPr lang="en-US" sz="1600" dirty="0" err="1"/>
              <a:t>memiliki</a:t>
            </a:r>
            <a:r>
              <a:rPr lang="en-US" sz="1600" dirty="0"/>
              <a:t> </a:t>
            </a:r>
            <a:r>
              <a:rPr lang="en-US" sz="1600" dirty="0" err="1"/>
              <a:t>kemampuan</a:t>
            </a:r>
            <a:r>
              <a:rPr lang="en-US" sz="1600" dirty="0"/>
              <a:t> </a:t>
            </a:r>
            <a:r>
              <a:rPr lang="en-US" sz="1600" dirty="0" err="1"/>
              <a:t>imajinasi</a:t>
            </a:r>
            <a:r>
              <a:rPr lang="en-US" sz="1600" dirty="0"/>
              <a:t> dan </a:t>
            </a:r>
            <a:r>
              <a:rPr lang="en-US" sz="1600" dirty="0" err="1"/>
              <a:t>nalar</a:t>
            </a:r>
            <a:r>
              <a:rPr lang="en-US" sz="1600" dirty="0"/>
              <a:t> yang </a:t>
            </a:r>
            <a:r>
              <a:rPr lang="en-US" sz="1600" dirty="0" err="1"/>
              <a:t>baik</a:t>
            </a:r>
            <a:br>
              <a:rPr lang="en-US" sz="1600" dirty="0"/>
            </a:br>
            <a:endParaRPr lang="id-ID" sz="1600" dirty="0"/>
          </a:p>
        </p:txBody>
      </p:sp>
      <p:sp>
        <p:nvSpPr>
          <p:cNvPr id="5" name="Rectangle 4"/>
          <p:cNvSpPr/>
          <p:nvPr/>
        </p:nvSpPr>
        <p:spPr>
          <a:xfrm>
            <a:off x="368996" y="465591"/>
            <a:ext cx="62506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3200" b="1" dirty="0"/>
              <a:t>VISI, MISI, TUJUAN </a:t>
            </a:r>
            <a:br>
              <a:rPr lang="id-ID" sz="3200" b="1" dirty="0"/>
            </a:br>
            <a:r>
              <a:rPr lang="en-US" sz="3200" b="1" dirty="0"/>
              <a:t>SEMPOA GATSU</a:t>
            </a:r>
            <a:endParaRPr lang="id-ID" sz="3200" dirty="0"/>
          </a:p>
        </p:txBody>
      </p:sp>
    </p:spTree>
    <p:extLst>
      <p:ext uri="{BB962C8B-B14F-4D97-AF65-F5344CB8AC3E}">
        <p14:creationId xmlns:p14="http://schemas.microsoft.com/office/powerpoint/2010/main" val="2166527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18620" y="369266"/>
            <a:ext cx="62506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APA ITU SEMPOA?</a:t>
            </a:r>
            <a:endParaRPr lang="id-ID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809786" y="1346171"/>
            <a:ext cx="606834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err="1"/>
              <a:t>Swipoa</a:t>
            </a:r>
            <a:r>
              <a:rPr lang="en-US" b="1" dirty="0"/>
              <a:t> (</a:t>
            </a:r>
            <a:r>
              <a:rPr lang="en-US" b="1" dirty="0" err="1"/>
              <a:t>dikenal</a:t>
            </a:r>
            <a:r>
              <a:rPr lang="en-US" b="1" dirty="0"/>
              <a:t> pula </a:t>
            </a:r>
            <a:r>
              <a:rPr lang="en-US" b="1" dirty="0" err="1"/>
              <a:t>sebagai</a:t>
            </a:r>
            <a:r>
              <a:rPr lang="en-US" b="1" dirty="0"/>
              <a:t> </a:t>
            </a:r>
            <a:r>
              <a:rPr lang="en-US" b="1" dirty="0" err="1"/>
              <a:t>sempoa</a:t>
            </a:r>
            <a:r>
              <a:rPr lang="en-US" b="1" dirty="0"/>
              <a:t>, </a:t>
            </a:r>
            <a:r>
              <a:rPr lang="en-US" b="1" dirty="0" err="1"/>
              <a:t>sipoa</a:t>
            </a:r>
            <a:r>
              <a:rPr lang="en-US" b="1" dirty="0"/>
              <a:t>, </a:t>
            </a:r>
            <a:r>
              <a:rPr lang="en-US" b="1" dirty="0" err="1"/>
              <a:t>dekak-dekak</a:t>
            </a:r>
            <a:r>
              <a:rPr lang="en-US" b="1" dirty="0"/>
              <a:t>, </a:t>
            </a:r>
            <a:r>
              <a:rPr lang="en-US" b="1" dirty="0" err="1"/>
              <a:t>atau</a:t>
            </a:r>
            <a:r>
              <a:rPr lang="en-US" b="1" dirty="0"/>
              <a:t> abacus) </a:t>
            </a:r>
            <a:r>
              <a:rPr lang="en-US" b="1" dirty="0" err="1"/>
              <a:t>adalah</a:t>
            </a:r>
            <a:r>
              <a:rPr lang="en-US" b="1" dirty="0"/>
              <a:t> </a:t>
            </a:r>
            <a:r>
              <a:rPr lang="en-US" b="1" dirty="0" err="1"/>
              <a:t>alat</a:t>
            </a:r>
            <a:r>
              <a:rPr lang="en-US" b="1" dirty="0"/>
              <a:t> </a:t>
            </a:r>
            <a:r>
              <a:rPr lang="en-US" b="1" dirty="0" err="1"/>
              <a:t>kuno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berhitung</a:t>
            </a:r>
            <a:r>
              <a:rPr lang="en-US" b="1" dirty="0"/>
              <a:t> yang </a:t>
            </a:r>
            <a:r>
              <a:rPr lang="en-US" b="1" dirty="0" err="1"/>
              <a:t>dibuat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</a:t>
            </a:r>
            <a:r>
              <a:rPr lang="en-US" b="1" dirty="0" err="1"/>
              <a:t>rangka</a:t>
            </a:r>
            <a:r>
              <a:rPr lang="en-US" b="1" dirty="0"/>
              <a:t> </a:t>
            </a:r>
            <a:r>
              <a:rPr lang="en-US" b="1" dirty="0" err="1"/>
              <a:t>kayu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sederetan</a:t>
            </a:r>
            <a:r>
              <a:rPr lang="en-US" b="1" dirty="0"/>
              <a:t> </a:t>
            </a:r>
            <a:r>
              <a:rPr lang="en-US" b="1" dirty="0" err="1"/>
              <a:t>poros</a:t>
            </a:r>
            <a:r>
              <a:rPr lang="en-US" b="1" dirty="0"/>
              <a:t> </a:t>
            </a:r>
            <a:r>
              <a:rPr lang="en-US" b="1" dirty="0" err="1"/>
              <a:t>berisi</a:t>
            </a:r>
            <a:r>
              <a:rPr lang="en-US" b="1" dirty="0"/>
              <a:t>                </a:t>
            </a:r>
            <a:r>
              <a:rPr lang="en-US" b="1" dirty="0" err="1"/>
              <a:t>manik-manik</a:t>
            </a:r>
            <a:r>
              <a:rPr lang="en-US" b="1" dirty="0"/>
              <a:t> yang </a:t>
            </a:r>
            <a:r>
              <a:rPr lang="en-US" b="1" dirty="0" err="1"/>
              <a:t>bisa</a:t>
            </a:r>
            <a:r>
              <a:rPr lang="en-US" b="1" dirty="0"/>
              <a:t> </a:t>
            </a:r>
            <a:r>
              <a:rPr lang="en-US" b="1" dirty="0" err="1"/>
              <a:t>digeser-geserkan</a:t>
            </a:r>
            <a:r>
              <a:rPr lang="en-US" b="1" dirty="0"/>
              <a:t>. </a:t>
            </a:r>
          </a:p>
          <a:p>
            <a:pPr algn="just"/>
            <a:r>
              <a:rPr lang="en-US" b="1" dirty="0" err="1"/>
              <a:t>Swipoa</a:t>
            </a:r>
            <a:r>
              <a:rPr lang="en-US" b="1" dirty="0"/>
              <a:t> </a:t>
            </a:r>
            <a:r>
              <a:rPr lang="en-US" b="1" dirty="0" err="1"/>
              <a:t>digunakan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melakukan</a:t>
            </a:r>
            <a:r>
              <a:rPr lang="en-US" b="1" dirty="0"/>
              <a:t> </a:t>
            </a:r>
            <a:r>
              <a:rPr lang="en-US" b="1" dirty="0" err="1"/>
              <a:t>operasi</a:t>
            </a:r>
            <a:r>
              <a:rPr lang="en-US" b="1" dirty="0"/>
              <a:t> </a:t>
            </a:r>
            <a:r>
              <a:rPr lang="en-US" b="1" dirty="0" err="1"/>
              <a:t>aritmatika</a:t>
            </a:r>
            <a:r>
              <a:rPr lang="en-US" b="1" dirty="0"/>
              <a:t> </a:t>
            </a:r>
            <a:r>
              <a:rPr lang="en-US" b="1" dirty="0" err="1"/>
              <a:t>seperti</a:t>
            </a:r>
            <a:r>
              <a:rPr lang="en-US" b="1" dirty="0"/>
              <a:t> </a:t>
            </a:r>
            <a:r>
              <a:rPr lang="en-US" b="1" dirty="0" err="1"/>
              <a:t>penjumlahan</a:t>
            </a:r>
            <a:r>
              <a:rPr lang="en-US" b="1" dirty="0"/>
              <a:t>, </a:t>
            </a:r>
            <a:r>
              <a:rPr lang="en-US" b="1" dirty="0" err="1"/>
              <a:t>pengurangan</a:t>
            </a:r>
            <a:r>
              <a:rPr lang="en-US" b="1" dirty="0"/>
              <a:t>, </a:t>
            </a:r>
            <a:r>
              <a:rPr lang="en-US" b="1" dirty="0" err="1"/>
              <a:t>perkalian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pembagian</a:t>
            </a:r>
            <a:r>
              <a:rPr lang="en-US" b="1" dirty="0"/>
              <a:t>.</a:t>
            </a:r>
          </a:p>
          <a:p>
            <a:pPr algn="just"/>
            <a:r>
              <a:rPr lang="en-US" b="1" dirty="0" err="1"/>
              <a:t>Swipoa</a:t>
            </a:r>
            <a:r>
              <a:rPr lang="en-US" b="1" dirty="0"/>
              <a:t> </a:t>
            </a:r>
            <a:r>
              <a:rPr lang="en-US" b="1" dirty="0" err="1"/>
              <a:t>sistem</a:t>
            </a:r>
            <a:r>
              <a:rPr lang="en-US" b="1" dirty="0"/>
              <a:t> 1-4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swipoa</a:t>
            </a:r>
            <a:r>
              <a:rPr lang="en-US" b="1" dirty="0"/>
              <a:t> </a:t>
            </a:r>
            <a:r>
              <a:rPr lang="en-US" b="1" dirty="0" err="1"/>
              <a:t>Jepang</a:t>
            </a:r>
            <a:r>
              <a:rPr lang="en-US" b="1" dirty="0"/>
              <a:t> (</a:t>
            </a:r>
            <a:r>
              <a:rPr lang="en-US" b="1" dirty="0" err="1"/>
              <a:t>soroban</a:t>
            </a:r>
            <a:r>
              <a:rPr lang="en-US" b="1" dirty="0"/>
              <a:t>) </a:t>
            </a:r>
            <a:r>
              <a:rPr lang="en-US" b="1" dirty="0" err="1"/>
              <a:t>adalah</a:t>
            </a:r>
            <a:r>
              <a:rPr lang="en-US" b="1" dirty="0"/>
              <a:t> system </a:t>
            </a:r>
            <a:r>
              <a:rPr lang="en-US" b="1" dirty="0" err="1"/>
              <a:t>bilangan</a:t>
            </a:r>
            <a:r>
              <a:rPr lang="en-US" b="1" dirty="0"/>
              <a:t> decimal </a:t>
            </a:r>
            <a:r>
              <a:rPr lang="en-US" b="1" dirty="0" err="1"/>
              <a:t>murni</a:t>
            </a:r>
            <a:r>
              <a:rPr lang="en-US" b="1" dirty="0"/>
              <a:t> yang </a:t>
            </a:r>
            <a:r>
              <a:rPr lang="en-US" b="1" dirty="0" err="1"/>
              <a:t>hanya</a:t>
            </a:r>
            <a:r>
              <a:rPr lang="en-US" b="1" dirty="0"/>
              <a:t> </a:t>
            </a:r>
            <a:r>
              <a:rPr lang="en-US" b="1" dirty="0" err="1"/>
              <a:t>terdiri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2 </a:t>
            </a:r>
            <a:r>
              <a:rPr lang="en-US" b="1" dirty="0" err="1"/>
              <a:t>baris</a:t>
            </a:r>
            <a:r>
              <a:rPr lang="en-US" b="1" dirty="0"/>
              <a:t> </a:t>
            </a:r>
            <a:r>
              <a:rPr lang="en-US" b="1" dirty="0" err="1"/>
              <a:t>manik-manik</a:t>
            </a:r>
            <a:r>
              <a:rPr lang="en-US" b="1" dirty="0"/>
              <a:t>. </a:t>
            </a:r>
            <a:r>
              <a:rPr lang="en-US" b="1" dirty="0" err="1"/>
              <a:t>Baris</a:t>
            </a:r>
            <a:r>
              <a:rPr lang="en-US" b="1" dirty="0"/>
              <a:t> </a:t>
            </a:r>
            <a:r>
              <a:rPr lang="en-US" b="1" dirty="0" err="1"/>
              <a:t>bagian</a:t>
            </a:r>
            <a:r>
              <a:rPr lang="en-US" b="1" dirty="0"/>
              <a:t> </a:t>
            </a:r>
            <a:r>
              <a:rPr lang="en-US" b="1" dirty="0" err="1"/>
              <a:t>atas</a:t>
            </a:r>
            <a:r>
              <a:rPr lang="en-US" b="1" dirty="0"/>
              <a:t> </a:t>
            </a:r>
            <a:r>
              <a:rPr lang="en-US" b="1" dirty="0" err="1"/>
              <a:t>terdiri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                       1 </a:t>
            </a:r>
            <a:r>
              <a:rPr lang="en-US" b="1" dirty="0" err="1"/>
              <a:t>baris</a:t>
            </a:r>
            <a:r>
              <a:rPr lang="en-US" b="1" dirty="0"/>
              <a:t> </a:t>
            </a:r>
            <a:r>
              <a:rPr lang="en-US" b="1" dirty="0" err="1"/>
              <a:t>manik-manik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baris</a:t>
            </a:r>
            <a:r>
              <a:rPr lang="en-US" b="1" dirty="0"/>
              <a:t> </a:t>
            </a:r>
            <a:r>
              <a:rPr lang="en-US" b="1" dirty="0" err="1"/>
              <a:t>bagian</a:t>
            </a:r>
            <a:r>
              <a:rPr lang="en-US" b="1" dirty="0"/>
              <a:t> </a:t>
            </a:r>
            <a:r>
              <a:rPr lang="en-US" b="1" dirty="0" err="1"/>
              <a:t>bawah</a:t>
            </a:r>
            <a:r>
              <a:rPr lang="en-US" b="1" dirty="0"/>
              <a:t> </a:t>
            </a:r>
            <a:r>
              <a:rPr lang="en-US" b="1" dirty="0" err="1"/>
              <a:t>terdiri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           4 </a:t>
            </a:r>
            <a:r>
              <a:rPr lang="en-US" b="1" dirty="0" err="1"/>
              <a:t>baris</a:t>
            </a:r>
            <a:r>
              <a:rPr lang="en-US" b="1" dirty="0"/>
              <a:t> </a:t>
            </a:r>
            <a:r>
              <a:rPr lang="en-US" b="1" dirty="0" err="1"/>
              <a:t>manik-manik</a:t>
            </a:r>
            <a:r>
              <a:rPr lang="en-US" b="1" dirty="0"/>
              <a:t>. </a:t>
            </a:r>
          </a:p>
          <a:p>
            <a:pPr algn="just"/>
            <a:r>
              <a:rPr lang="en-US" b="1" dirty="0"/>
              <a:t>Soroban </a:t>
            </a:r>
            <a:r>
              <a:rPr lang="en-US" b="1" dirty="0" err="1"/>
              <a:t>diajarkan</a:t>
            </a:r>
            <a:r>
              <a:rPr lang="en-US" b="1" dirty="0"/>
              <a:t> di </a:t>
            </a:r>
            <a:r>
              <a:rPr lang="en-US" b="1" dirty="0" err="1"/>
              <a:t>sekolah</a:t>
            </a:r>
            <a:r>
              <a:rPr lang="en-US" b="1" dirty="0"/>
              <a:t> </a:t>
            </a:r>
            <a:r>
              <a:rPr lang="en-US" b="1" dirty="0" err="1"/>
              <a:t>dasar</a:t>
            </a:r>
            <a:r>
              <a:rPr lang="en-US" b="1" dirty="0"/>
              <a:t> di </a:t>
            </a:r>
            <a:r>
              <a:rPr lang="en-US" b="1" dirty="0" err="1"/>
              <a:t>Jepang</a:t>
            </a:r>
            <a:r>
              <a:rPr lang="en-US" b="1" dirty="0"/>
              <a:t> </a:t>
            </a:r>
            <a:r>
              <a:rPr lang="en-US" b="1" dirty="0" err="1"/>
              <a:t>sebagai</a:t>
            </a:r>
            <a:r>
              <a:rPr lang="en-US" b="1" dirty="0"/>
              <a:t> </a:t>
            </a:r>
            <a:r>
              <a:rPr lang="en-US" b="1" dirty="0" err="1"/>
              <a:t>bagian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</a:t>
            </a:r>
            <a:r>
              <a:rPr lang="en-US" b="1" dirty="0" err="1"/>
              <a:t>pelajaran</a:t>
            </a:r>
            <a:r>
              <a:rPr lang="en-US" b="1" dirty="0"/>
              <a:t> </a:t>
            </a:r>
            <a:r>
              <a:rPr lang="en-US" b="1" dirty="0" err="1"/>
              <a:t>operasi</a:t>
            </a:r>
            <a:r>
              <a:rPr lang="en-US" b="1" dirty="0"/>
              <a:t> </a:t>
            </a:r>
            <a:r>
              <a:rPr lang="en-US" b="1" dirty="0" err="1"/>
              <a:t>perhitungan</a:t>
            </a:r>
            <a:r>
              <a:rPr lang="en-US" b="1" dirty="0"/>
              <a:t> </a:t>
            </a:r>
            <a:r>
              <a:rPr lang="en-US" b="1" dirty="0" err="1"/>
              <a:t>aritmatika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memperlihatkan</a:t>
            </a:r>
            <a:r>
              <a:rPr lang="en-US" b="1" dirty="0"/>
              <a:t> </a:t>
            </a:r>
            <a:r>
              <a:rPr lang="en-US" b="1" dirty="0" err="1"/>
              <a:t>bilangan</a:t>
            </a:r>
            <a:r>
              <a:rPr lang="en-US" b="1" dirty="0"/>
              <a:t> </a:t>
            </a:r>
            <a:r>
              <a:rPr lang="en-US" b="1" dirty="0" err="1"/>
              <a:t>secara</a:t>
            </a:r>
            <a:r>
              <a:rPr lang="en-US" b="1" dirty="0"/>
              <a:t> visual.</a:t>
            </a:r>
            <a:br>
              <a:rPr lang="en-US" b="1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183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18620" y="369266"/>
            <a:ext cx="62506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MANFAAT SEMPOA?</a:t>
            </a:r>
            <a:endParaRPr lang="id-ID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809786" y="1346171"/>
            <a:ext cx="606834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Blip>
                <a:blip r:embed="rId3"/>
              </a:buBlip>
            </a:pPr>
            <a:r>
              <a:rPr lang="en-US" dirty="0" err="1"/>
              <a:t>Sempoa</a:t>
            </a:r>
            <a:r>
              <a:rPr lang="en-US" dirty="0"/>
              <a:t> </a:t>
            </a:r>
            <a:r>
              <a:rPr lang="en-US" dirty="0" err="1"/>
              <a:t>mempermudah</a:t>
            </a:r>
            <a:r>
              <a:rPr lang="en-US" dirty="0"/>
              <a:t> anak2 </a:t>
            </a:r>
            <a:r>
              <a:rPr lang="en-US" dirty="0" err="1"/>
              <a:t>mengerjakan</a:t>
            </a:r>
            <a:r>
              <a:rPr lang="en-US" dirty="0"/>
              <a:t> </a:t>
            </a:r>
            <a:r>
              <a:rPr lang="en-US" dirty="0" err="1"/>
              <a:t>soal</a:t>
            </a:r>
            <a:r>
              <a:rPr lang="en-US" dirty="0"/>
              <a:t> </a:t>
            </a:r>
            <a:r>
              <a:rPr lang="en-US" dirty="0" err="1"/>
              <a:t>aritmatika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tepat</a:t>
            </a:r>
            <a:endParaRPr lang="en-US" dirty="0"/>
          </a:p>
          <a:p>
            <a:pPr marL="285750" indent="-285750" algn="just">
              <a:buBlip>
                <a:blip r:embed="rId3"/>
              </a:buBlip>
            </a:pP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sempoa</a:t>
            </a:r>
            <a:r>
              <a:rPr lang="en-US" dirty="0"/>
              <a:t> </a:t>
            </a:r>
            <a:r>
              <a:rPr lang="en-US" dirty="0" err="1"/>
              <a:t>pikiran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dilatih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berkonsentrasi</a:t>
            </a:r>
            <a:endParaRPr lang="en-US" dirty="0"/>
          </a:p>
          <a:p>
            <a:pPr marL="285750" indent="-285750" algn="just">
              <a:buBlip>
                <a:blip r:embed="rId3"/>
              </a:buBlip>
            </a:pP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konsentrasi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memudahkan</a:t>
            </a:r>
            <a:r>
              <a:rPr lang="en-US" dirty="0"/>
              <a:t> </a:t>
            </a:r>
            <a:r>
              <a:rPr lang="en-US" dirty="0" err="1"/>
              <a:t>pikiran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menjumlahkan</a:t>
            </a:r>
            <a:r>
              <a:rPr lang="en-US" dirty="0"/>
              <a:t>, </a:t>
            </a:r>
            <a:r>
              <a:rPr lang="en-US" dirty="0" err="1"/>
              <a:t>mengurangkan</a:t>
            </a:r>
            <a:r>
              <a:rPr lang="en-US" dirty="0"/>
              <a:t>, </a:t>
            </a:r>
            <a:r>
              <a:rPr lang="en-US" dirty="0" err="1"/>
              <a:t>mengalikan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membagi</a:t>
            </a:r>
            <a:r>
              <a:rPr lang="en-US" dirty="0"/>
              <a:t> angka2</a:t>
            </a:r>
          </a:p>
          <a:p>
            <a:pPr marL="285750" indent="-285750" algn="just">
              <a:buBlip>
                <a:blip r:embed="rId3"/>
              </a:buBlip>
            </a:pPr>
            <a:r>
              <a:rPr lang="en-US" dirty="0" err="1"/>
              <a:t>Sempoa</a:t>
            </a:r>
            <a:r>
              <a:rPr lang="en-US" dirty="0"/>
              <a:t> </a:t>
            </a:r>
            <a:r>
              <a:rPr lang="en-US" dirty="0" err="1"/>
              <a:t>mengajarkan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berhitung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jalan</a:t>
            </a:r>
            <a:r>
              <a:rPr lang="en-US" dirty="0"/>
              <a:t> </a:t>
            </a:r>
            <a:r>
              <a:rPr lang="en-US" dirty="0" err="1"/>
              <a:t>pikiran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berhitung</a:t>
            </a:r>
            <a:endParaRPr lang="en-US" dirty="0"/>
          </a:p>
          <a:p>
            <a:pPr marL="285750" indent="-285750" algn="just">
              <a:buBlip>
                <a:blip r:embed="rId3"/>
              </a:buBlip>
            </a:pPr>
            <a:r>
              <a:rPr lang="en-US" dirty="0" err="1"/>
              <a:t>Sempoa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melatih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menyeimbangkan</a:t>
            </a:r>
            <a:r>
              <a:rPr lang="en-US" dirty="0"/>
              <a:t> </a:t>
            </a:r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kiri</a:t>
            </a:r>
            <a:r>
              <a:rPr lang="en-US" dirty="0"/>
              <a:t>, </a:t>
            </a:r>
            <a:r>
              <a:rPr lang="en-US" dirty="0" err="1"/>
              <a:t>melatih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ingat</a:t>
            </a:r>
            <a:r>
              <a:rPr lang="en-US" dirty="0"/>
              <a:t>, </a:t>
            </a:r>
            <a:r>
              <a:rPr lang="en-US" dirty="0" err="1"/>
              <a:t>logika</a:t>
            </a:r>
            <a:r>
              <a:rPr lang="en-US" dirty="0"/>
              <a:t>, </a:t>
            </a:r>
            <a:r>
              <a:rPr lang="en-US" dirty="0" err="1"/>
              <a:t>kratifitas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konsentrasi</a:t>
            </a:r>
            <a:endParaRPr lang="en-US" dirty="0"/>
          </a:p>
          <a:p>
            <a:pPr marL="285750" indent="-285750" algn="just">
              <a:buBlip>
                <a:blip r:embed="rId3"/>
              </a:buBlip>
            </a:pP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, </a:t>
            </a:r>
            <a:r>
              <a:rPr lang="en-US" dirty="0" err="1"/>
              <a:t>ketepatan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kecermatan</a:t>
            </a:r>
            <a:r>
              <a:rPr lang="en-US" dirty="0"/>
              <a:t> </a:t>
            </a:r>
            <a:r>
              <a:rPr lang="en-US" dirty="0" err="1"/>
              <a:t>berpikir</a:t>
            </a:r>
            <a:endParaRPr lang="en-US" dirty="0"/>
          </a:p>
          <a:p>
            <a:pPr marL="285750" indent="-285750" algn="just">
              <a:buBlip>
                <a:blip r:embed="rId3"/>
              </a:buBlip>
            </a:pPr>
            <a:r>
              <a:rPr lang="en-US" dirty="0" err="1"/>
              <a:t>Menumbuhkan</a:t>
            </a:r>
            <a:r>
              <a:rPr lang="en-US" dirty="0"/>
              <a:t> </a:t>
            </a:r>
            <a:r>
              <a:rPr lang="en-US" dirty="0" err="1"/>
              <a:t>kejujuran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rasa </a:t>
            </a:r>
            <a:r>
              <a:rPr lang="en-US" dirty="0" err="1"/>
              <a:t>percaya</a:t>
            </a:r>
            <a:r>
              <a:rPr lang="en-US" dirty="0"/>
              <a:t> </a:t>
            </a:r>
            <a:r>
              <a:rPr lang="en-US" dirty="0" err="1"/>
              <a:t>diri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056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82873" y="463537"/>
            <a:ext cx="6250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PENGELOLA DAN GURU</a:t>
            </a:r>
          </a:p>
          <a:p>
            <a:r>
              <a:rPr lang="en-US" sz="2400" b="1" dirty="0"/>
              <a:t>SEMPOA GATSU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98" b="35686"/>
          <a:stretch/>
        </p:blipFill>
        <p:spPr>
          <a:xfrm>
            <a:off x="782873" y="1855694"/>
            <a:ext cx="5612976" cy="364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005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78076" y="509410"/>
            <a:ext cx="62506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KEGIATAN PEMBELAJARAN</a:t>
            </a:r>
            <a:br>
              <a:rPr lang="id-ID" sz="2800" b="1" dirty="0"/>
            </a:br>
            <a:r>
              <a:rPr lang="en-US" sz="2800" b="1" dirty="0"/>
              <a:t>SEMPOA GATSU</a:t>
            </a:r>
            <a:endParaRPr lang="id-ID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411" y="1955852"/>
            <a:ext cx="4047057" cy="404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102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31239" y="413716"/>
            <a:ext cx="62506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KEGIATAN PEMBELAJARAN</a:t>
            </a:r>
            <a:br>
              <a:rPr lang="id-ID" sz="2800" b="1" dirty="0"/>
            </a:br>
            <a:r>
              <a:rPr lang="en-US" sz="2800" b="1" dirty="0"/>
              <a:t>SEMPOA GATSU</a:t>
            </a:r>
            <a:endParaRPr lang="id-ID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3"/>
          <a:stretch/>
        </p:blipFill>
        <p:spPr>
          <a:xfrm>
            <a:off x="2166551" y="1527312"/>
            <a:ext cx="2996655" cy="468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99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89074" y="172940"/>
            <a:ext cx="6250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KEGIATAN LOMBA GALASTAR</a:t>
            </a:r>
            <a:br>
              <a:rPr lang="id-ID" sz="2400" b="1" dirty="0"/>
            </a:br>
            <a:r>
              <a:rPr lang="en-US" sz="2400" b="1" dirty="0"/>
              <a:t>SEMPOA GATSU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56" b="35469"/>
          <a:stretch/>
        </p:blipFill>
        <p:spPr>
          <a:xfrm>
            <a:off x="920126" y="2275367"/>
            <a:ext cx="5360775" cy="348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949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66" r="18584" b="35061"/>
          <a:stretch/>
        </p:blipFill>
        <p:spPr>
          <a:xfrm>
            <a:off x="870072" y="1792156"/>
            <a:ext cx="5358384" cy="432526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70072" y="94430"/>
            <a:ext cx="6250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KEGIATAN LOMBA GALASTAR</a:t>
            </a:r>
            <a:br>
              <a:rPr lang="id-ID" sz="2400" b="1" dirty="0"/>
            </a:br>
            <a:r>
              <a:rPr lang="en-US" sz="2400" b="1" dirty="0"/>
              <a:t>SEMPOA GATSU</a:t>
            </a:r>
          </a:p>
        </p:txBody>
      </p:sp>
    </p:spTree>
    <p:extLst>
      <p:ext uri="{BB962C8B-B14F-4D97-AF65-F5344CB8AC3E}">
        <p14:creationId xmlns:p14="http://schemas.microsoft.com/office/powerpoint/2010/main" val="1014639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63" b="35238"/>
          <a:stretch/>
        </p:blipFill>
        <p:spPr>
          <a:xfrm>
            <a:off x="911569" y="2285999"/>
            <a:ext cx="5358384" cy="351258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11569" y="178256"/>
            <a:ext cx="6250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KEGIATAN LOMBA GALASTAR</a:t>
            </a:r>
            <a:br>
              <a:rPr lang="id-ID" sz="2400" b="1" dirty="0"/>
            </a:br>
            <a:r>
              <a:rPr lang="en-US" sz="2400" b="1" dirty="0"/>
              <a:t>SEMPOA GATSU</a:t>
            </a:r>
          </a:p>
        </p:txBody>
      </p:sp>
    </p:spTree>
    <p:extLst>
      <p:ext uri="{BB962C8B-B14F-4D97-AF65-F5344CB8AC3E}">
        <p14:creationId xmlns:p14="http://schemas.microsoft.com/office/powerpoint/2010/main" val="2799380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03" y="1967022"/>
            <a:ext cx="2780845" cy="209014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89073" y="131336"/>
            <a:ext cx="6250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PRESTASI SISWA</a:t>
            </a:r>
            <a:endParaRPr lang="en-US" sz="2400" dirty="0"/>
          </a:p>
          <a:p>
            <a:r>
              <a:rPr lang="en-US" sz="2400" b="1" dirty="0"/>
              <a:t>SEMPOA GATSU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5" t="18418" r="-3605" b="24341"/>
          <a:stretch/>
        </p:blipFill>
        <p:spPr>
          <a:xfrm>
            <a:off x="3386348" y="1967022"/>
            <a:ext cx="3244691" cy="39256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03040" y="1216070"/>
            <a:ext cx="2992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Juara</a:t>
            </a:r>
            <a:r>
              <a:rPr lang="en-US" b="1" dirty="0"/>
              <a:t> </a:t>
            </a:r>
            <a:r>
              <a:rPr lang="en-US" b="1" dirty="0" err="1"/>
              <a:t>Olnas</a:t>
            </a:r>
            <a:r>
              <a:rPr lang="en-US" b="1" dirty="0"/>
              <a:t> </a:t>
            </a:r>
            <a:r>
              <a:rPr lang="en-US" b="1" dirty="0" err="1"/>
              <a:t>Sempoa</a:t>
            </a:r>
            <a:r>
              <a:rPr lang="en-US" b="1" dirty="0"/>
              <a:t> ASMA</a:t>
            </a:r>
          </a:p>
          <a:p>
            <a:pPr algn="ctr"/>
            <a:r>
              <a:rPr lang="en-US" b="1" dirty="0" err="1"/>
              <a:t>Tahun</a:t>
            </a:r>
            <a:r>
              <a:rPr lang="en-US" b="1" dirty="0"/>
              <a:t> 2019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2351" y="4293704"/>
            <a:ext cx="1987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Ratu</a:t>
            </a:r>
            <a:r>
              <a:rPr lang="en-US" dirty="0"/>
              <a:t> </a:t>
            </a:r>
            <a:r>
              <a:rPr lang="en-US" dirty="0" err="1"/>
              <a:t>Arumi</a:t>
            </a:r>
            <a:r>
              <a:rPr lang="en-US" dirty="0"/>
              <a:t> </a:t>
            </a:r>
            <a:r>
              <a:rPr lang="en-US" dirty="0" err="1"/>
              <a:t>Hasan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 err="1"/>
              <a:t>Juara</a:t>
            </a:r>
            <a:r>
              <a:rPr lang="en-US" sz="1200" dirty="0"/>
              <a:t> I </a:t>
            </a:r>
            <a:r>
              <a:rPr lang="en-US" sz="1200" dirty="0" err="1"/>
              <a:t>Lomba</a:t>
            </a:r>
            <a:r>
              <a:rPr lang="en-US" sz="1200" dirty="0"/>
              <a:t> Mental </a:t>
            </a:r>
            <a:r>
              <a:rPr lang="en-US" sz="1200" dirty="0" err="1"/>
              <a:t>Aritmatika</a:t>
            </a:r>
            <a:r>
              <a:rPr lang="en-US" sz="1200" dirty="0"/>
              <a:t> </a:t>
            </a:r>
            <a:r>
              <a:rPr lang="en-US" sz="1200" dirty="0" err="1"/>
              <a:t>Kategori</a:t>
            </a:r>
            <a:r>
              <a:rPr lang="en-US" sz="1200" dirty="0"/>
              <a:t> TB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 err="1"/>
              <a:t>Juara</a:t>
            </a:r>
            <a:r>
              <a:rPr lang="en-US" sz="1200" dirty="0"/>
              <a:t> I WWTB  </a:t>
            </a:r>
          </a:p>
        </p:txBody>
      </p:sp>
    </p:spTree>
    <p:extLst>
      <p:ext uri="{BB962C8B-B14F-4D97-AF65-F5344CB8AC3E}">
        <p14:creationId xmlns:p14="http://schemas.microsoft.com/office/powerpoint/2010/main" val="281211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32" y="1981601"/>
            <a:ext cx="5580612" cy="26349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80432" y="124046"/>
            <a:ext cx="6250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PRESTASI SISWA</a:t>
            </a:r>
            <a:endParaRPr lang="en-US" sz="2400" dirty="0"/>
          </a:p>
          <a:p>
            <a:r>
              <a:rPr lang="en-US" sz="2400" b="1" dirty="0"/>
              <a:t>SEMPOA GATSU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89391" y="1242937"/>
            <a:ext cx="2992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Juara</a:t>
            </a:r>
            <a:r>
              <a:rPr lang="en-US" b="1" dirty="0"/>
              <a:t> </a:t>
            </a:r>
            <a:r>
              <a:rPr lang="en-US" b="1" dirty="0" err="1"/>
              <a:t>Calistung</a:t>
            </a:r>
            <a:r>
              <a:rPr lang="en-US" b="1" dirty="0"/>
              <a:t> KBB</a:t>
            </a:r>
          </a:p>
          <a:p>
            <a:pPr algn="ctr"/>
            <a:r>
              <a:rPr lang="en-US" b="1" dirty="0" err="1"/>
              <a:t>Tahun</a:t>
            </a:r>
            <a:r>
              <a:rPr lang="en-US" b="1" dirty="0"/>
              <a:t> 2019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16292" y="4616597"/>
            <a:ext cx="21389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Ratu</a:t>
            </a:r>
            <a:r>
              <a:rPr lang="en-US" dirty="0"/>
              <a:t> </a:t>
            </a:r>
            <a:r>
              <a:rPr lang="en-US" dirty="0" err="1"/>
              <a:t>Arumi</a:t>
            </a:r>
            <a:r>
              <a:rPr lang="en-US" dirty="0"/>
              <a:t> </a:t>
            </a:r>
            <a:r>
              <a:rPr lang="en-US" dirty="0" err="1"/>
              <a:t>Hasan</a:t>
            </a:r>
            <a:endParaRPr lang="en-US" dirty="0"/>
          </a:p>
          <a:p>
            <a:pPr algn="ctr"/>
            <a:r>
              <a:rPr lang="en-US" sz="1200" dirty="0" err="1"/>
              <a:t>Juara</a:t>
            </a:r>
            <a:r>
              <a:rPr lang="en-US" sz="1200" dirty="0"/>
              <a:t> I </a:t>
            </a:r>
            <a:r>
              <a:rPr lang="en-US" sz="1200" dirty="0" err="1"/>
              <a:t>Calistung</a:t>
            </a:r>
            <a:r>
              <a:rPr lang="en-US" sz="1200" dirty="0"/>
              <a:t> </a:t>
            </a:r>
            <a:r>
              <a:rPr lang="en-US" sz="1200" dirty="0" err="1"/>
              <a:t>Kelas</a:t>
            </a:r>
            <a:r>
              <a:rPr lang="en-US" sz="1200" dirty="0"/>
              <a:t> 3 </a:t>
            </a:r>
          </a:p>
          <a:p>
            <a:pPr algn="ctr"/>
            <a:r>
              <a:rPr lang="en-US" sz="1200" dirty="0"/>
              <a:t>    se- </a:t>
            </a:r>
            <a:r>
              <a:rPr lang="en-US" sz="1200" dirty="0" err="1"/>
              <a:t>Kabupaten</a:t>
            </a:r>
            <a:r>
              <a:rPr lang="en-US" sz="1200" dirty="0"/>
              <a:t> Bandung Barat</a:t>
            </a:r>
          </a:p>
        </p:txBody>
      </p:sp>
    </p:spTree>
    <p:extLst>
      <p:ext uri="{BB962C8B-B14F-4D97-AF65-F5344CB8AC3E}">
        <p14:creationId xmlns:p14="http://schemas.microsoft.com/office/powerpoint/2010/main" val="3460460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65" y="2098334"/>
            <a:ext cx="1555834" cy="329507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30016" y="145704"/>
            <a:ext cx="6250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PRESTASI SISWA</a:t>
            </a:r>
            <a:endParaRPr lang="en-US" sz="2400" dirty="0"/>
          </a:p>
          <a:p>
            <a:r>
              <a:rPr lang="en-US" sz="2400" b="1" dirty="0"/>
              <a:t>SEMPOA GATSU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89392" y="1362119"/>
            <a:ext cx="2992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Juara</a:t>
            </a:r>
            <a:r>
              <a:rPr lang="en-US" b="1" dirty="0"/>
              <a:t> </a:t>
            </a:r>
            <a:r>
              <a:rPr lang="en-US" b="1" dirty="0" err="1"/>
              <a:t>Lomba</a:t>
            </a:r>
            <a:r>
              <a:rPr lang="en-US" b="1" dirty="0"/>
              <a:t> KSN</a:t>
            </a:r>
          </a:p>
          <a:p>
            <a:pPr algn="ctr"/>
            <a:r>
              <a:rPr lang="en-US" b="1" dirty="0" err="1"/>
              <a:t>Tahun</a:t>
            </a:r>
            <a:r>
              <a:rPr lang="en-US" b="1" dirty="0"/>
              <a:t> 2022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0512" y="5333679"/>
            <a:ext cx="21389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Ratu</a:t>
            </a:r>
            <a:r>
              <a:rPr lang="en-US" dirty="0"/>
              <a:t> </a:t>
            </a:r>
            <a:r>
              <a:rPr lang="en-US" dirty="0" err="1"/>
              <a:t>Arumi</a:t>
            </a:r>
            <a:r>
              <a:rPr lang="en-US" dirty="0"/>
              <a:t> </a:t>
            </a:r>
            <a:r>
              <a:rPr lang="en-US" dirty="0" err="1"/>
              <a:t>Hasan</a:t>
            </a:r>
            <a:endParaRPr lang="en-US" dirty="0"/>
          </a:p>
          <a:p>
            <a:pPr algn="ctr"/>
            <a:r>
              <a:rPr lang="en-US" sz="1200" dirty="0" err="1"/>
              <a:t>Juara</a:t>
            </a:r>
            <a:r>
              <a:rPr lang="en-US" sz="1200" dirty="0"/>
              <a:t> 3 </a:t>
            </a:r>
            <a:r>
              <a:rPr lang="en-US" sz="1200" dirty="0" err="1"/>
              <a:t>Siswa</a:t>
            </a:r>
            <a:r>
              <a:rPr lang="en-US" sz="1200" dirty="0"/>
              <a:t> </a:t>
            </a:r>
            <a:r>
              <a:rPr lang="en-US" sz="1200" dirty="0" err="1"/>
              <a:t>Berprestasi</a:t>
            </a:r>
            <a:endParaRPr lang="en-US" sz="1200" dirty="0"/>
          </a:p>
          <a:p>
            <a:pPr algn="ctr"/>
            <a:r>
              <a:rPr lang="en-US" sz="1200" dirty="0"/>
              <a:t>    se- </a:t>
            </a:r>
            <a:r>
              <a:rPr lang="en-US" sz="1200" dirty="0" err="1"/>
              <a:t>Kabupaten</a:t>
            </a:r>
            <a:r>
              <a:rPr lang="en-US" sz="1200" dirty="0"/>
              <a:t> Bandung Barat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8" r="30861"/>
          <a:stretch/>
        </p:blipFill>
        <p:spPr>
          <a:xfrm>
            <a:off x="2783799" y="2098334"/>
            <a:ext cx="3284377" cy="32895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53254" y="5360785"/>
            <a:ext cx="21389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Ratu</a:t>
            </a:r>
            <a:r>
              <a:rPr lang="en-US" dirty="0"/>
              <a:t> </a:t>
            </a:r>
            <a:r>
              <a:rPr lang="en-US" dirty="0" err="1"/>
              <a:t>Arumi</a:t>
            </a:r>
            <a:r>
              <a:rPr lang="en-US" dirty="0"/>
              <a:t> </a:t>
            </a:r>
            <a:r>
              <a:rPr lang="en-US" dirty="0" err="1"/>
              <a:t>Hasan</a:t>
            </a:r>
            <a:endParaRPr lang="en-US" dirty="0"/>
          </a:p>
          <a:p>
            <a:pPr algn="ctr"/>
            <a:r>
              <a:rPr lang="en-US" sz="1200" dirty="0" err="1"/>
              <a:t>Juara</a:t>
            </a:r>
            <a:r>
              <a:rPr lang="en-US" sz="1200" dirty="0"/>
              <a:t> I </a:t>
            </a:r>
            <a:r>
              <a:rPr lang="en-US" sz="1200" dirty="0" err="1"/>
              <a:t>Lomba</a:t>
            </a:r>
            <a:r>
              <a:rPr lang="en-US" sz="1200" dirty="0"/>
              <a:t> KSN</a:t>
            </a:r>
          </a:p>
          <a:p>
            <a:pPr algn="ctr"/>
            <a:r>
              <a:rPr lang="en-US" sz="1200" dirty="0"/>
              <a:t>    se- </a:t>
            </a:r>
            <a:r>
              <a:rPr lang="en-US" sz="1200" dirty="0" err="1"/>
              <a:t>Kabupaten</a:t>
            </a:r>
            <a:r>
              <a:rPr lang="en-US" sz="1200" dirty="0"/>
              <a:t> Bandung Barat</a:t>
            </a:r>
          </a:p>
        </p:txBody>
      </p:sp>
    </p:spTree>
    <p:extLst>
      <p:ext uri="{BB962C8B-B14F-4D97-AF65-F5344CB8AC3E}">
        <p14:creationId xmlns:p14="http://schemas.microsoft.com/office/powerpoint/2010/main" val="2055359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48638" y="69457"/>
            <a:ext cx="6250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PRESTASI SISWA</a:t>
            </a:r>
            <a:endParaRPr lang="en-US" sz="2400" dirty="0"/>
          </a:p>
          <a:p>
            <a:r>
              <a:rPr lang="en-US" sz="2400" b="1" dirty="0"/>
              <a:t>SEMPOA GATSU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89392" y="1362119"/>
            <a:ext cx="2992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Juara</a:t>
            </a:r>
            <a:r>
              <a:rPr lang="en-US" b="1" dirty="0"/>
              <a:t> </a:t>
            </a:r>
            <a:r>
              <a:rPr lang="en-US" b="1" dirty="0" err="1"/>
              <a:t>Olimpiade</a:t>
            </a:r>
            <a:r>
              <a:rPr lang="en-US" b="1" dirty="0"/>
              <a:t> IPA Tingkat JABAR</a:t>
            </a:r>
          </a:p>
          <a:p>
            <a:pPr algn="ctr"/>
            <a:r>
              <a:rPr lang="en-US" b="1" dirty="0" err="1"/>
              <a:t>Tahun</a:t>
            </a:r>
            <a:r>
              <a:rPr lang="en-US" b="1" dirty="0"/>
              <a:t> 2023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31060" y="5575005"/>
            <a:ext cx="21389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Ratu</a:t>
            </a:r>
            <a:r>
              <a:rPr lang="en-US" dirty="0"/>
              <a:t> </a:t>
            </a:r>
            <a:r>
              <a:rPr lang="en-US" dirty="0" err="1"/>
              <a:t>Arumi</a:t>
            </a:r>
            <a:r>
              <a:rPr lang="en-US" dirty="0"/>
              <a:t> </a:t>
            </a:r>
            <a:r>
              <a:rPr lang="en-US" dirty="0" err="1"/>
              <a:t>Hasan</a:t>
            </a:r>
            <a:endParaRPr lang="en-US" dirty="0"/>
          </a:p>
          <a:p>
            <a:pPr algn="ctr"/>
            <a:r>
              <a:rPr lang="en-US" sz="1200" dirty="0" err="1"/>
              <a:t>Juara</a:t>
            </a:r>
            <a:r>
              <a:rPr lang="en-US" sz="1200" dirty="0"/>
              <a:t> 1 </a:t>
            </a:r>
            <a:r>
              <a:rPr lang="en-US" sz="1200" dirty="0" err="1"/>
              <a:t>Olimpiade</a:t>
            </a:r>
            <a:r>
              <a:rPr lang="en-US" sz="1200" dirty="0"/>
              <a:t> IPA</a:t>
            </a:r>
          </a:p>
          <a:p>
            <a:pPr algn="ctr"/>
            <a:r>
              <a:rPr lang="en-US" sz="1200" dirty="0"/>
              <a:t>    Tingkat </a:t>
            </a:r>
            <a:r>
              <a:rPr lang="en-US" sz="1200" dirty="0" err="1"/>
              <a:t>Jawa</a:t>
            </a:r>
            <a:r>
              <a:rPr lang="en-US" sz="1200" dirty="0"/>
              <a:t> Barat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355" y="2285449"/>
            <a:ext cx="2468310" cy="328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392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58651" y="121075"/>
            <a:ext cx="62506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PRESTASI SISWA</a:t>
            </a:r>
            <a:endParaRPr lang="en-US" sz="2400" dirty="0"/>
          </a:p>
          <a:p>
            <a:r>
              <a:rPr lang="en-US" sz="2400" b="1" dirty="0"/>
              <a:t>SEMPOA GATSU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38969" y="959128"/>
            <a:ext cx="35596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Juara</a:t>
            </a:r>
            <a:r>
              <a:rPr lang="en-US" b="1" dirty="0"/>
              <a:t> </a:t>
            </a:r>
            <a:r>
              <a:rPr lang="en-US" b="1" dirty="0" err="1"/>
              <a:t>Olimpiade</a:t>
            </a:r>
            <a:r>
              <a:rPr lang="en-US" b="1" dirty="0"/>
              <a:t> </a:t>
            </a:r>
            <a:r>
              <a:rPr lang="en-US" b="1" dirty="0" err="1"/>
              <a:t>Matematika</a:t>
            </a:r>
            <a:endParaRPr lang="en-US" b="1" dirty="0"/>
          </a:p>
          <a:p>
            <a:pPr algn="ctr"/>
            <a:r>
              <a:rPr lang="en-US" b="1" dirty="0"/>
              <a:t>Tingkat </a:t>
            </a:r>
            <a:r>
              <a:rPr lang="en-US" b="1" dirty="0" err="1"/>
              <a:t>Nasional</a:t>
            </a:r>
            <a:r>
              <a:rPr lang="en-US" b="1" dirty="0"/>
              <a:t> Dalton </a:t>
            </a:r>
            <a:r>
              <a:rPr lang="en-US" b="1" dirty="0" err="1"/>
              <a:t>Olimpiad</a:t>
            </a:r>
            <a:endParaRPr lang="en-US" b="1" dirty="0"/>
          </a:p>
          <a:p>
            <a:pPr algn="ctr"/>
            <a:r>
              <a:rPr lang="en-US" b="1" dirty="0" err="1"/>
              <a:t>Tahun</a:t>
            </a:r>
            <a:r>
              <a:rPr lang="en-US" b="1" dirty="0"/>
              <a:t> 2023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0186" y="5574189"/>
            <a:ext cx="30372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Muhammad </a:t>
            </a:r>
            <a:r>
              <a:rPr lang="en-US" dirty="0" err="1"/>
              <a:t>Furqon</a:t>
            </a:r>
            <a:r>
              <a:rPr lang="en-US" dirty="0"/>
              <a:t> </a:t>
            </a:r>
            <a:r>
              <a:rPr lang="en-US" dirty="0" err="1"/>
              <a:t>Azfar</a:t>
            </a:r>
            <a:r>
              <a:rPr lang="en-US" dirty="0"/>
              <a:t> F</a:t>
            </a:r>
          </a:p>
          <a:p>
            <a:pPr algn="ctr"/>
            <a:r>
              <a:rPr lang="en-US" sz="1200" dirty="0" err="1"/>
              <a:t>Juara</a:t>
            </a:r>
            <a:r>
              <a:rPr lang="en-US" sz="1200" dirty="0"/>
              <a:t> 3 </a:t>
            </a:r>
            <a:r>
              <a:rPr lang="en-US" sz="1200" dirty="0" err="1"/>
              <a:t>Olimpiade</a:t>
            </a:r>
            <a:r>
              <a:rPr lang="en-US" sz="1200" dirty="0"/>
              <a:t> </a:t>
            </a:r>
            <a:r>
              <a:rPr lang="en-US" sz="1200" dirty="0" err="1"/>
              <a:t>Matematika</a:t>
            </a:r>
            <a:r>
              <a:rPr lang="en-US" sz="1200" dirty="0"/>
              <a:t> </a:t>
            </a:r>
          </a:p>
          <a:p>
            <a:pPr algn="ctr"/>
            <a:r>
              <a:rPr lang="en-US" sz="1200" dirty="0"/>
              <a:t>Tingkat </a:t>
            </a:r>
            <a:r>
              <a:rPr lang="en-US" sz="1200" dirty="0" err="1"/>
              <a:t>Nasional</a:t>
            </a:r>
            <a:r>
              <a:rPr lang="en-US" sz="1200" dirty="0"/>
              <a:t> Dalton </a:t>
            </a:r>
            <a:r>
              <a:rPr lang="en-US" sz="1200" dirty="0" err="1"/>
              <a:t>Olimpiad</a:t>
            </a:r>
            <a:endParaRPr lang="en-US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21" b="8133"/>
          <a:stretch/>
        </p:blipFill>
        <p:spPr>
          <a:xfrm>
            <a:off x="1377395" y="2128111"/>
            <a:ext cx="4477495" cy="319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9820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19972" y="109181"/>
            <a:ext cx="62506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TESTIMONI SISWA</a:t>
            </a:r>
          </a:p>
          <a:p>
            <a:r>
              <a:rPr lang="en-US" sz="2800" b="1" dirty="0"/>
              <a:t>SEMPOA GATSU</a:t>
            </a:r>
            <a:endParaRPr lang="id-ID" sz="2800" dirty="0"/>
          </a:p>
        </p:txBody>
      </p:sp>
      <p:sp>
        <p:nvSpPr>
          <p:cNvPr id="3" name="Rectangle 2"/>
          <p:cNvSpPr/>
          <p:nvPr/>
        </p:nvSpPr>
        <p:spPr>
          <a:xfrm>
            <a:off x="719972" y="1316290"/>
            <a:ext cx="6112290" cy="455509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n-US" sz="1600" dirty="0" err="1"/>
              <a:t>Assalamualaikum</a:t>
            </a:r>
            <a:r>
              <a:rPr lang="en-US" sz="1600" dirty="0"/>
              <a:t> </a:t>
            </a:r>
            <a:r>
              <a:rPr lang="en-US" sz="1600" dirty="0" err="1"/>
              <a:t>wr</a:t>
            </a:r>
            <a:r>
              <a:rPr lang="en-US" sz="1600" dirty="0"/>
              <a:t> </a:t>
            </a:r>
            <a:r>
              <a:rPr lang="en-US" sz="1600" dirty="0" err="1"/>
              <a:t>wb</a:t>
            </a:r>
            <a:r>
              <a:rPr lang="en-US" sz="1600" dirty="0"/>
              <a:t> </a:t>
            </a:r>
          </a:p>
          <a:p>
            <a:pPr algn="just"/>
            <a:r>
              <a:rPr lang="en-US" sz="1600" dirty="0" err="1"/>
              <a:t>Saya</a:t>
            </a:r>
            <a:r>
              <a:rPr lang="en-US" sz="1600" dirty="0"/>
              <a:t> orang </a:t>
            </a:r>
            <a:r>
              <a:rPr lang="en-US" sz="1600" dirty="0" err="1"/>
              <a:t>tua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Ratu</a:t>
            </a:r>
            <a:r>
              <a:rPr lang="en-US" sz="1600" dirty="0"/>
              <a:t> </a:t>
            </a:r>
            <a:r>
              <a:rPr lang="en-US" sz="1600" dirty="0" err="1"/>
              <a:t>Arrumi</a:t>
            </a:r>
            <a:r>
              <a:rPr lang="en-US" sz="1600" dirty="0"/>
              <a:t> </a:t>
            </a:r>
            <a:r>
              <a:rPr lang="en-US" sz="1600" dirty="0" err="1"/>
              <a:t>Hasan</a:t>
            </a:r>
            <a:r>
              <a:rPr lang="en-US" sz="1600" dirty="0"/>
              <a:t>, </a:t>
            </a:r>
            <a:r>
              <a:rPr lang="en-US" sz="1600" dirty="0" err="1"/>
              <a:t>yg</a:t>
            </a:r>
            <a:r>
              <a:rPr lang="en-US" sz="1600" dirty="0"/>
              <a:t> </a:t>
            </a:r>
            <a:r>
              <a:rPr lang="en-US" sz="1600" dirty="0" err="1"/>
              <a:t>masih</a:t>
            </a:r>
            <a:r>
              <a:rPr lang="en-US" sz="1600" dirty="0"/>
              <a:t> </a:t>
            </a:r>
            <a:r>
              <a:rPr lang="en-US" sz="1600" dirty="0" err="1"/>
              <a:t>duduk</a:t>
            </a:r>
            <a:r>
              <a:rPr lang="en-US" sz="1600" dirty="0"/>
              <a:t> di </a:t>
            </a:r>
            <a:r>
              <a:rPr lang="en-US" sz="1600" dirty="0" err="1"/>
              <a:t>kelas</a:t>
            </a:r>
            <a:r>
              <a:rPr lang="en-US" sz="1600" dirty="0"/>
              <a:t> 6 SD </a:t>
            </a:r>
            <a:r>
              <a:rPr lang="en-US" sz="1600" dirty="0" err="1"/>
              <a:t>Negeri</a:t>
            </a:r>
            <a:r>
              <a:rPr lang="en-US" sz="1600" dirty="0"/>
              <a:t> </a:t>
            </a:r>
            <a:r>
              <a:rPr lang="en-US" sz="1600" dirty="0" err="1"/>
              <a:t>Batujajar</a:t>
            </a:r>
            <a:r>
              <a:rPr lang="en-US" sz="1600" dirty="0"/>
              <a:t> 1</a:t>
            </a:r>
          </a:p>
          <a:p>
            <a:pPr algn="just"/>
            <a:r>
              <a:rPr lang="en-US" sz="1600" dirty="0"/>
              <a:t>Alhamdulillah </a:t>
            </a:r>
            <a:r>
              <a:rPr lang="en-US" sz="1600" dirty="0" err="1"/>
              <a:t>anak</a:t>
            </a:r>
            <a:r>
              <a:rPr lang="en-US" sz="1600" dirty="0"/>
              <a:t> </a:t>
            </a:r>
            <a:r>
              <a:rPr lang="en-US" sz="1600" dirty="0" err="1"/>
              <a:t>saya</a:t>
            </a:r>
            <a:r>
              <a:rPr lang="en-US" sz="1600" dirty="0"/>
              <a:t> </a:t>
            </a:r>
            <a:r>
              <a:rPr lang="en-US" sz="1600" dirty="0" err="1"/>
              <a:t>Ratu</a:t>
            </a:r>
            <a:r>
              <a:rPr lang="en-US" sz="1600" dirty="0"/>
              <a:t>, </a:t>
            </a:r>
            <a:r>
              <a:rPr lang="en-US" sz="1600" dirty="0" err="1"/>
              <a:t>selama</a:t>
            </a:r>
            <a:r>
              <a:rPr lang="en-US" sz="1600" dirty="0"/>
              <a:t> </a:t>
            </a:r>
            <a:r>
              <a:rPr lang="en-US" sz="1600" dirty="0" err="1"/>
              <a:t>mengikuti</a:t>
            </a:r>
            <a:r>
              <a:rPr lang="en-US" sz="1600" dirty="0"/>
              <a:t> les </a:t>
            </a:r>
            <a:r>
              <a:rPr lang="en-US" sz="1600" dirty="0" err="1"/>
              <a:t>sempoa</a:t>
            </a:r>
            <a:r>
              <a:rPr lang="en-US" sz="1600" dirty="0"/>
              <a:t> di </a:t>
            </a:r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Gatsu</a:t>
            </a:r>
            <a:r>
              <a:rPr lang="en-US" sz="1600" dirty="0"/>
              <a:t>, </a:t>
            </a:r>
            <a:r>
              <a:rPr lang="en-US" sz="1600" dirty="0" err="1"/>
              <a:t>anak</a:t>
            </a:r>
            <a:r>
              <a:rPr lang="en-US" sz="1600" dirty="0"/>
              <a:t> </a:t>
            </a:r>
            <a:r>
              <a:rPr lang="en-US" sz="1600" dirty="0" err="1"/>
              <a:t>saya</a:t>
            </a:r>
            <a:r>
              <a:rPr lang="en-US" sz="1600" dirty="0"/>
              <a:t> </a:t>
            </a:r>
            <a:r>
              <a:rPr lang="en-US" sz="1600" dirty="0" err="1"/>
              <a:t>lebih</a:t>
            </a:r>
            <a:r>
              <a:rPr lang="en-US" sz="1600" dirty="0"/>
              <a:t> </a:t>
            </a:r>
            <a:r>
              <a:rPr lang="en-US" sz="1600" dirty="0" err="1"/>
              <a:t>fokus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belajar</a:t>
            </a:r>
            <a:r>
              <a:rPr lang="en-US" sz="1600" dirty="0"/>
              <a:t> </a:t>
            </a:r>
            <a:r>
              <a:rPr lang="en-US" sz="1600" dirty="0" err="1"/>
              <a:t>terutama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pelajaran</a:t>
            </a:r>
            <a:r>
              <a:rPr lang="en-US" sz="1600" dirty="0"/>
              <a:t> </a:t>
            </a:r>
            <a:r>
              <a:rPr lang="en-US" sz="1600" dirty="0" err="1"/>
              <a:t>matematika</a:t>
            </a:r>
            <a:r>
              <a:rPr lang="en-US" sz="1600" dirty="0"/>
              <a:t>. Alhamdulillah nilai2 </a:t>
            </a:r>
            <a:r>
              <a:rPr lang="en-US" sz="1600" dirty="0" err="1"/>
              <a:t>rapotnya</a:t>
            </a:r>
            <a:r>
              <a:rPr lang="en-US" sz="1600" dirty="0"/>
              <a:t> </a:t>
            </a:r>
            <a:r>
              <a:rPr lang="en-US" sz="1600" dirty="0" err="1"/>
              <a:t>bagus</a:t>
            </a:r>
            <a:r>
              <a:rPr lang="en-US" sz="1600" dirty="0"/>
              <a:t> </a:t>
            </a:r>
            <a:r>
              <a:rPr lang="en-US" sz="1600" dirty="0" err="1"/>
              <a:t>terutama</a:t>
            </a:r>
            <a:r>
              <a:rPr lang="en-US" sz="1600" dirty="0"/>
              <a:t> </a:t>
            </a:r>
            <a:r>
              <a:rPr lang="en-US" sz="1600" dirty="0" err="1"/>
              <a:t>matematika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selalu</a:t>
            </a:r>
            <a:r>
              <a:rPr lang="en-US" sz="1600" dirty="0"/>
              <a:t> </a:t>
            </a:r>
            <a:r>
              <a:rPr lang="en-US" sz="1600" dirty="0" err="1"/>
              <a:t>mendapat</a:t>
            </a:r>
            <a:r>
              <a:rPr lang="en-US" sz="1600" dirty="0"/>
              <a:t> </a:t>
            </a:r>
            <a:r>
              <a:rPr lang="en-US" sz="1600" dirty="0" err="1"/>
              <a:t>Rangking</a:t>
            </a:r>
            <a:r>
              <a:rPr lang="en-US" sz="1600" dirty="0"/>
              <a:t> 1 </a:t>
            </a:r>
            <a:r>
              <a:rPr lang="en-US" sz="1600" dirty="0" err="1"/>
              <a:t>disekolah</a:t>
            </a:r>
            <a:r>
              <a:rPr lang="en-US" sz="1600" dirty="0"/>
              <a:t> </a:t>
            </a:r>
            <a:r>
              <a:rPr lang="en-US" sz="1600" dirty="0" err="1"/>
              <a:t>nya</a:t>
            </a:r>
            <a:r>
              <a:rPr lang="en-US" sz="1600" dirty="0"/>
              <a:t>..Dan Alhamdulillah </a:t>
            </a:r>
            <a:r>
              <a:rPr lang="en-US" sz="1600" dirty="0" err="1"/>
              <a:t>dengan</a:t>
            </a:r>
            <a:r>
              <a:rPr lang="en-US" sz="1600" dirty="0"/>
              <a:t> les </a:t>
            </a:r>
            <a:r>
              <a:rPr lang="en-US" sz="1600" dirty="0" err="1"/>
              <a:t>sempoa</a:t>
            </a:r>
            <a:r>
              <a:rPr lang="en-US" sz="1600" dirty="0"/>
              <a:t> di </a:t>
            </a:r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Gatsu</a:t>
            </a:r>
            <a:r>
              <a:rPr lang="en-US" sz="1600" dirty="0"/>
              <a:t> </a:t>
            </a:r>
            <a:r>
              <a:rPr lang="en-US" sz="1600" dirty="0" err="1"/>
              <a:t>sangat</a:t>
            </a:r>
            <a:r>
              <a:rPr lang="en-US" sz="1600" dirty="0"/>
              <a:t> </a:t>
            </a:r>
            <a:r>
              <a:rPr lang="en-US" sz="1600" dirty="0" err="1"/>
              <a:t>menunjang</a:t>
            </a:r>
            <a:r>
              <a:rPr lang="en-US" sz="1600" dirty="0"/>
              <a:t> </a:t>
            </a:r>
            <a:r>
              <a:rPr lang="en-US" sz="1600" dirty="0" err="1"/>
              <a:t>anak</a:t>
            </a:r>
            <a:r>
              <a:rPr lang="en-US" sz="1600" dirty="0"/>
              <a:t> </a:t>
            </a:r>
            <a:r>
              <a:rPr lang="en-US" sz="1600" dirty="0" err="1"/>
              <a:t>saya</a:t>
            </a:r>
            <a:r>
              <a:rPr lang="en-US" sz="1600" dirty="0"/>
              <a:t> </a:t>
            </a:r>
            <a:r>
              <a:rPr lang="en-US" sz="1600" dirty="0" err="1"/>
              <a:t>utk</a:t>
            </a:r>
            <a:r>
              <a:rPr lang="en-US" sz="1600" dirty="0"/>
              <a:t> </a:t>
            </a:r>
            <a:r>
              <a:rPr lang="en-US" sz="1600" dirty="0" err="1"/>
              <a:t>berprestasi</a:t>
            </a:r>
            <a:r>
              <a:rPr lang="en-US" sz="1600" dirty="0"/>
              <a:t> </a:t>
            </a:r>
            <a:r>
              <a:rPr lang="en-US" sz="1600" dirty="0" err="1"/>
              <a:t>diantaranya</a:t>
            </a:r>
            <a:r>
              <a:rPr lang="en-US" sz="1600" dirty="0"/>
              <a:t> </a:t>
            </a:r>
            <a:r>
              <a:rPr lang="en-US" sz="1600" dirty="0" err="1"/>
              <a:t>pernah</a:t>
            </a:r>
            <a:r>
              <a:rPr lang="en-US" sz="1600" dirty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juara</a:t>
            </a:r>
            <a:r>
              <a:rPr lang="en-US" sz="1600" dirty="0"/>
              <a:t> 1 </a:t>
            </a:r>
            <a:r>
              <a:rPr lang="en-US" sz="1600" dirty="0" err="1"/>
              <a:t>lomba</a:t>
            </a:r>
            <a:r>
              <a:rPr lang="en-US" sz="1600" dirty="0"/>
              <a:t> mental </a:t>
            </a:r>
            <a:r>
              <a:rPr lang="en-US" sz="1600" dirty="0" err="1"/>
              <a:t>aritmatika</a:t>
            </a:r>
            <a:r>
              <a:rPr lang="en-US" sz="1600" dirty="0"/>
              <a:t> </a:t>
            </a:r>
            <a:r>
              <a:rPr lang="en-US" sz="1600" dirty="0" err="1"/>
              <a:t>kategori</a:t>
            </a:r>
            <a:r>
              <a:rPr lang="en-US" sz="1600" dirty="0"/>
              <a:t> WWTB tk. </a:t>
            </a:r>
            <a:r>
              <a:rPr lang="en-US" sz="1600" dirty="0" err="1"/>
              <a:t>Nasional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juara</a:t>
            </a:r>
            <a:r>
              <a:rPr lang="en-US" sz="1600" dirty="0"/>
              <a:t> 1 </a:t>
            </a:r>
            <a:r>
              <a:rPr lang="en-US" sz="1600" dirty="0" err="1"/>
              <a:t>lomba</a:t>
            </a:r>
            <a:r>
              <a:rPr lang="en-US" sz="1600" dirty="0"/>
              <a:t> mental </a:t>
            </a:r>
            <a:r>
              <a:rPr lang="en-US" sz="1600" dirty="0" err="1"/>
              <a:t>aritmatika</a:t>
            </a:r>
            <a:r>
              <a:rPr lang="en-US" sz="1600" dirty="0"/>
              <a:t> </a:t>
            </a:r>
            <a:r>
              <a:rPr lang="en-US" sz="1600" dirty="0" err="1"/>
              <a:t>kategori</a:t>
            </a:r>
            <a:r>
              <a:rPr lang="en-US" sz="1600" dirty="0"/>
              <a:t> TB tk. </a:t>
            </a:r>
            <a:r>
              <a:rPr lang="en-US" sz="1600" dirty="0" err="1"/>
              <a:t>Nasional.Selain</a:t>
            </a:r>
            <a:r>
              <a:rPr lang="en-US" sz="1600" dirty="0"/>
              <a:t> </a:t>
            </a:r>
            <a:r>
              <a:rPr lang="en-US" sz="1600" dirty="0" err="1"/>
              <a:t>itu</a:t>
            </a:r>
            <a:r>
              <a:rPr lang="en-US" sz="1600" dirty="0"/>
              <a:t> </a:t>
            </a:r>
            <a:r>
              <a:rPr lang="en-US" sz="1600" dirty="0" err="1"/>
              <a:t>pernah</a:t>
            </a:r>
            <a:r>
              <a:rPr lang="en-US" sz="1600" dirty="0"/>
              <a:t> </a:t>
            </a:r>
            <a:r>
              <a:rPr lang="en-US" sz="1600" dirty="0" err="1"/>
              <a:t>meraih</a:t>
            </a:r>
            <a:r>
              <a:rPr lang="en-US" sz="1600" dirty="0"/>
              <a:t> </a:t>
            </a:r>
            <a:r>
              <a:rPr lang="en-US" sz="1600" dirty="0" err="1"/>
              <a:t>juara</a:t>
            </a:r>
            <a:r>
              <a:rPr lang="en-US" sz="1600" dirty="0"/>
              <a:t> 1 </a:t>
            </a:r>
            <a:r>
              <a:rPr lang="en-US" sz="1600" dirty="0" err="1"/>
              <a:t>lomba</a:t>
            </a:r>
            <a:r>
              <a:rPr lang="en-US" sz="1600" dirty="0"/>
              <a:t> KSN </a:t>
            </a:r>
            <a:r>
              <a:rPr lang="en-US" sz="1600" dirty="0" err="1"/>
              <a:t>matematika</a:t>
            </a:r>
            <a:r>
              <a:rPr lang="en-US" sz="1600" dirty="0"/>
              <a:t> se KBB,  </a:t>
            </a:r>
            <a:r>
              <a:rPr lang="en-US" sz="1600" dirty="0" err="1"/>
              <a:t>juara</a:t>
            </a:r>
            <a:r>
              <a:rPr lang="en-US" sz="1600" dirty="0"/>
              <a:t> 3 </a:t>
            </a:r>
            <a:r>
              <a:rPr lang="en-US" sz="1600" dirty="0" err="1"/>
              <a:t>lomba</a:t>
            </a:r>
            <a:r>
              <a:rPr lang="en-US" sz="1600" dirty="0"/>
              <a:t> </a:t>
            </a:r>
            <a:r>
              <a:rPr lang="en-US" sz="1600" dirty="0" err="1"/>
              <a:t>siswa</a:t>
            </a:r>
            <a:r>
              <a:rPr lang="en-US" sz="1600" dirty="0"/>
              <a:t> </a:t>
            </a:r>
            <a:r>
              <a:rPr lang="en-US" sz="1600" dirty="0" err="1"/>
              <a:t>berprestasi</a:t>
            </a:r>
            <a:r>
              <a:rPr lang="en-US" sz="1600" dirty="0"/>
              <a:t> se KBB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juara</a:t>
            </a:r>
            <a:r>
              <a:rPr lang="en-US" sz="1600" dirty="0"/>
              <a:t> 1 </a:t>
            </a:r>
            <a:r>
              <a:rPr lang="en-US" sz="1600" dirty="0" err="1"/>
              <a:t>lomba</a:t>
            </a:r>
            <a:r>
              <a:rPr lang="en-US" sz="1600" dirty="0"/>
              <a:t> </a:t>
            </a:r>
            <a:r>
              <a:rPr lang="en-US" sz="1600" dirty="0" err="1"/>
              <a:t>calistung</a:t>
            </a:r>
            <a:r>
              <a:rPr lang="en-US" sz="1600" dirty="0"/>
              <a:t> </a:t>
            </a:r>
            <a:r>
              <a:rPr lang="en-US" sz="1600" dirty="0" err="1"/>
              <a:t>kls</a:t>
            </a:r>
            <a:r>
              <a:rPr lang="en-US" sz="1600" dirty="0"/>
              <a:t> 3 se KBB. </a:t>
            </a:r>
            <a:r>
              <a:rPr lang="en-US" sz="1600" dirty="0" err="1"/>
              <a:t>Bahkan</a:t>
            </a:r>
            <a:r>
              <a:rPr lang="en-US" sz="1600" dirty="0"/>
              <a:t> </a:t>
            </a:r>
            <a:r>
              <a:rPr lang="en-US" sz="1600" dirty="0" err="1"/>
              <a:t>terakhir</a:t>
            </a:r>
            <a:r>
              <a:rPr lang="en-US" sz="1600" dirty="0"/>
              <a:t> </a:t>
            </a:r>
            <a:r>
              <a:rPr lang="en-US" sz="1600" dirty="0" err="1"/>
              <a:t>meraih</a:t>
            </a:r>
            <a:r>
              <a:rPr lang="en-US" sz="1600" dirty="0"/>
              <a:t> </a:t>
            </a:r>
            <a:r>
              <a:rPr lang="en-US" sz="1600" dirty="0" err="1"/>
              <a:t>juara</a:t>
            </a:r>
            <a:r>
              <a:rPr lang="en-US" sz="1600" dirty="0"/>
              <a:t> 1 </a:t>
            </a:r>
            <a:r>
              <a:rPr lang="en-US" sz="1600" dirty="0" err="1"/>
              <a:t>lomba</a:t>
            </a:r>
            <a:r>
              <a:rPr lang="en-US" sz="1600" dirty="0"/>
              <a:t> </a:t>
            </a:r>
            <a:r>
              <a:rPr lang="en-US" sz="1600" dirty="0" err="1"/>
              <a:t>olimpiade</a:t>
            </a:r>
            <a:r>
              <a:rPr lang="en-US" sz="1600" dirty="0"/>
              <a:t> IPA se </a:t>
            </a:r>
            <a:r>
              <a:rPr lang="en-US" sz="1600" dirty="0" err="1"/>
              <a:t>jawabarat</a:t>
            </a:r>
            <a:r>
              <a:rPr lang="en-US" sz="1600" dirty="0"/>
              <a:t>.</a:t>
            </a:r>
          </a:p>
          <a:p>
            <a:pPr algn="just"/>
            <a:r>
              <a:rPr lang="en-US" sz="1600" dirty="0" err="1"/>
              <a:t>Demikian</a:t>
            </a:r>
            <a:r>
              <a:rPr lang="en-US" sz="1600" dirty="0"/>
              <a:t> </a:t>
            </a:r>
            <a:r>
              <a:rPr lang="en-US" sz="1600" dirty="0" err="1"/>
              <a:t>testimoni</a:t>
            </a:r>
            <a:r>
              <a:rPr lang="en-US" sz="1600" dirty="0"/>
              <a:t> </a:t>
            </a:r>
            <a:r>
              <a:rPr lang="en-US" sz="1600" dirty="0" err="1"/>
              <a:t>yg</a:t>
            </a:r>
            <a:r>
              <a:rPr lang="en-US" sz="1600" dirty="0"/>
              <a:t> </a:t>
            </a:r>
            <a:r>
              <a:rPr lang="en-US" sz="1600" dirty="0" err="1"/>
              <a:t>bisa</a:t>
            </a:r>
            <a:r>
              <a:rPr lang="en-US" sz="1600" dirty="0"/>
              <a:t> </a:t>
            </a:r>
            <a:r>
              <a:rPr lang="en-US" sz="1600" dirty="0" err="1"/>
              <a:t>saya</a:t>
            </a:r>
            <a:r>
              <a:rPr lang="en-US" sz="1600" dirty="0"/>
              <a:t> </a:t>
            </a:r>
            <a:r>
              <a:rPr lang="en-US" sz="1600" dirty="0" err="1"/>
              <a:t>berikan</a:t>
            </a:r>
            <a:r>
              <a:rPr lang="en-US" sz="1600" dirty="0"/>
              <a:t> </a:t>
            </a:r>
            <a:r>
              <a:rPr lang="en-US" sz="1600" dirty="0" err="1"/>
              <a:t>semoga</a:t>
            </a:r>
            <a:r>
              <a:rPr lang="en-US" sz="1600" dirty="0"/>
              <a:t> </a:t>
            </a:r>
            <a:r>
              <a:rPr lang="en-US" sz="1600" dirty="0" err="1"/>
              <a:t>bisa</a:t>
            </a:r>
            <a:r>
              <a:rPr lang="en-US" sz="1600" dirty="0"/>
              <a:t> </a:t>
            </a:r>
            <a:r>
              <a:rPr lang="en-US" sz="1600" dirty="0" err="1"/>
              <a:t>memotivasi</a:t>
            </a:r>
            <a:r>
              <a:rPr lang="en-US" sz="1600" dirty="0"/>
              <a:t> </a:t>
            </a:r>
            <a:r>
              <a:rPr lang="en-US" sz="1600" dirty="0" err="1"/>
              <a:t>semua</a:t>
            </a:r>
            <a:r>
              <a:rPr lang="en-US" sz="1600" dirty="0"/>
              <a:t> </a:t>
            </a:r>
            <a:r>
              <a:rPr lang="en-US" sz="1600" dirty="0" err="1"/>
              <a:t>pihak</a:t>
            </a:r>
            <a:r>
              <a:rPr lang="en-US" sz="1600" dirty="0"/>
              <a:t> </a:t>
            </a:r>
            <a:r>
              <a:rPr lang="en-US" sz="1600" dirty="0" err="1"/>
              <a:t>supaya</a:t>
            </a:r>
            <a:r>
              <a:rPr lang="en-US" sz="1600" dirty="0"/>
              <a:t> </a:t>
            </a:r>
            <a:r>
              <a:rPr lang="en-US" sz="1600" dirty="0" err="1"/>
              <a:t>anaknya</a:t>
            </a:r>
            <a:r>
              <a:rPr lang="en-US" sz="1600" dirty="0"/>
              <a:t> </a:t>
            </a:r>
            <a:r>
              <a:rPr lang="en-US" sz="1600" dirty="0" err="1"/>
              <a:t>bisa</a:t>
            </a:r>
            <a:r>
              <a:rPr lang="en-US" sz="1600" dirty="0"/>
              <a:t> </a:t>
            </a:r>
            <a:r>
              <a:rPr lang="en-US" sz="1600" dirty="0" err="1"/>
              <a:t>lebih</a:t>
            </a:r>
            <a:r>
              <a:rPr lang="en-US" sz="1600" dirty="0"/>
              <a:t> </a:t>
            </a:r>
            <a:r>
              <a:rPr lang="en-US" sz="1600" dirty="0" err="1"/>
              <a:t>meningkatkan</a:t>
            </a:r>
            <a:r>
              <a:rPr lang="en-US" sz="1600" dirty="0"/>
              <a:t> </a:t>
            </a:r>
            <a:r>
              <a:rPr lang="en-US" sz="1600" dirty="0" err="1"/>
              <a:t>kwalitas</a:t>
            </a:r>
            <a:r>
              <a:rPr lang="en-US" sz="1600" dirty="0"/>
              <a:t> </a:t>
            </a:r>
            <a:r>
              <a:rPr lang="en-US" sz="1600" dirty="0" err="1"/>
              <a:t>belajar</a:t>
            </a:r>
            <a:r>
              <a:rPr lang="en-US" sz="1600" dirty="0"/>
              <a:t> </a:t>
            </a:r>
            <a:r>
              <a:rPr lang="en-US" sz="1600" dirty="0" err="1"/>
              <a:t>nya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belajar</a:t>
            </a:r>
            <a:r>
              <a:rPr lang="en-US" sz="1600" dirty="0"/>
              <a:t>/ les </a:t>
            </a:r>
            <a:r>
              <a:rPr lang="en-US" sz="1600" dirty="0" err="1"/>
              <a:t>sempoa</a:t>
            </a:r>
            <a:r>
              <a:rPr lang="en-US" sz="1600" dirty="0"/>
              <a:t> di </a:t>
            </a:r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gatsu</a:t>
            </a:r>
            <a:r>
              <a:rPr lang="en-US" sz="1600" dirty="0"/>
              <a:t>.</a:t>
            </a:r>
          </a:p>
          <a:p>
            <a:pPr algn="just"/>
            <a:r>
              <a:rPr lang="en-US" sz="1600" dirty="0" err="1"/>
              <a:t>Wasallammu'alaikum</a:t>
            </a:r>
            <a:r>
              <a:rPr lang="en-US" sz="1600" dirty="0"/>
              <a:t> </a:t>
            </a:r>
            <a:r>
              <a:rPr lang="en-US" sz="1600" dirty="0" err="1"/>
              <a:t>wr.wb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66476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19972" y="109181"/>
            <a:ext cx="62506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TESTIMONI SISWA</a:t>
            </a:r>
          </a:p>
          <a:p>
            <a:r>
              <a:rPr lang="en-US" sz="2800" b="1" dirty="0"/>
              <a:t>SEMPOA GATSU</a:t>
            </a:r>
            <a:endParaRPr lang="id-ID" sz="2800" dirty="0"/>
          </a:p>
        </p:txBody>
      </p:sp>
      <p:sp>
        <p:nvSpPr>
          <p:cNvPr id="3" name="Rectangle 2"/>
          <p:cNvSpPr/>
          <p:nvPr/>
        </p:nvSpPr>
        <p:spPr>
          <a:xfrm>
            <a:off x="719972" y="1166165"/>
            <a:ext cx="6112290" cy="48320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Bismillah</a:t>
            </a:r>
            <a:r>
              <a:rPr lang="en-US" sz="1400" dirty="0"/>
              <a:t> </a:t>
            </a:r>
            <a:r>
              <a:rPr lang="en-US" sz="1400" dirty="0" err="1"/>
              <a:t>Saya</a:t>
            </a:r>
            <a:r>
              <a:rPr lang="en-US" sz="1400" dirty="0"/>
              <a:t> </a:t>
            </a:r>
            <a:r>
              <a:rPr lang="en-US" sz="1400" dirty="0" err="1"/>
              <a:t>Ibu</a:t>
            </a:r>
            <a:r>
              <a:rPr lang="en-US" sz="1400" dirty="0"/>
              <a:t> </a:t>
            </a:r>
            <a:r>
              <a:rPr lang="en-US" sz="1400" dirty="0" err="1"/>
              <a:t>Yani</a:t>
            </a:r>
            <a:r>
              <a:rPr lang="en-US" sz="1400" dirty="0"/>
              <a:t> </a:t>
            </a:r>
            <a:r>
              <a:rPr lang="en-US" sz="1400" dirty="0" err="1"/>
              <a:t>Permata</a:t>
            </a:r>
            <a:r>
              <a:rPr lang="en-US" sz="1400" dirty="0"/>
              <a:t> </a:t>
            </a:r>
            <a:r>
              <a:rPr lang="en-US" sz="1400" dirty="0" err="1"/>
              <a:t>Dewi</a:t>
            </a:r>
            <a:r>
              <a:rPr lang="en-US" sz="1400" dirty="0"/>
              <a:t> </a:t>
            </a:r>
            <a:r>
              <a:rPr lang="en-US" sz="1400" dirty="0" err="1"/>
              <a:t>Ibu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ananda</a:t>
            </a:r>
            <a:r>
              <a:rPr lang="en-US" sz="1400" dirty="0"/>
              <a:t> </a:t>
            </a:r>
            <a:r>
              <a:rPr lang="en-US" sz="1400" dirty="0" err="1"/>
              <a:t>Jibril</a:t>
            </a:r>
            <a:r>
              <a:rPr lang="en-US" sz="1400" dirty="0"/>
              <a:t> </a:t>
            </a:r>
            <a:r>
              <a:rPr lang="en-US" sz="1400" dirty="0" err="1"/>
              <a:t>Callius</a:t>
            </a:r>
            <a:r>
              <a:rPr lang="en-US" sz="1400" dirty="0"/>
              <a:t> </a:t>
            </a:r>
            <a:r>
              <a:rPr lang="en-US" sz="1400" dirty="0" err="1"/>
              <a:t>Sunandar</a:t>
            </a:r>
            <a:endParaRPr lang="en-US" sz="1400" dirty="0"/>
          </a:p>
          <a:p>
            <a:pPr algn="just"/>
            <a:r>
              <a:rPr lang="en-US" sz="1400" dirty="0"/>
              <a:t>Kami </a:t>
            </a:r>
            <a:r>
              <a:rPr lang="en-US" sz="1400" dirty="0" err="1"/>
              <a:t>sebagai</a:t>
            </a:r>
            <a:r>
              <a:rPr lang="en-US" sz="1400" dirty="0"/>
              <a:t> orang </a:t>
            </a:r>
            <a:r>
              <a:rPr lang="en-US" sz="1400" dirty="0" err="1"/>
              <a:t>tua</a:t>
            </a:r>
            <a:r>
              <a:rPr lang="en-US" sz="1400" dirty="0"/>
              <a:t> yang </a:t>
            </a:r>
            <a:r>
              <a:rPr lang="en-US" sz="1400" dirty="0" err="1"/>
              <a:t>Sibuk</a:t>
            </a:r>
            <a:r>
              <a:rPr lang="en-US" sz="1400" dirty="0"/>
              <a:t> </a:t>
            </a:r>
            <a:r>
              <a:rPr lang="en-US" sz="1400" dirty="0" err="1"/>
              <a:t>merasa</a:t>
            </a:r>
            <a:r>
              <a:rPr lang="en-US" sz="1400" dirty="0"/>
              <a:t> </a:t>
            </a:r>
            <a:r>
              <a:rPr lang="en-US" sz="1400" dirty="0" err="1"/>
              <a:t>sangat</a:t>
            </a:r>
            <a:r>
              <a:rPr lang="en-US" sz="1400" dirty="0"/>
              <a:t> </a:t>
            </a:r>
            <a:r>
              <a:rPr lang="en-US" sz="1400" dirty="0" err="1"/>
              <a:t>terbantu</a:t>
            </a:r>
            <a:r>
              <a:rPr lang="en-US" sz="1400" dirty="0"/>
              <a:t> </a:t>
            </a:r>
            <a:r>
              <a:rPr lang="en-US" sz="1400" dirty="0" err="1"/>
              <a:t>sekali</a:t>
            </a:r>
            <a:r>
              <a:rPr lang="en-US" sz="1400" dirty="0"/>
              <a:t> </a:t>
            </a:r>
            <a:r>
              <a:rPr lang="en-US" sz="1400" dirty="0" err="1"/>
              <a:t>karena</a:t>
            </a:r>
            <a:r>
              <a:rPr lang="en-US" sz="1400" dirty="0"/>
              <a:t> </a:t>
            </a:r>
            <a:r>
              <a:rPr lang="en-US" sz="1400" dirty="0" err="1"/>
              <a:t>putra</a:t>
            </a:r>
            <a:r>
              <a:rPr lang="en-US" sz="1400" dirty="0"/>
              <a:t> kami di </a:t>
            </a:r>
            <a:r>
              <a:rPr lang="en-US" sz="1400" dirty="0" err="1"/>
              <a:t>ikutsertakan</a:t>
            </a:r>
            <a:r>
              <a:rPr lang="en-US" sz="1400" dirty="0"/>
              <a:t> Les private di </a:t>
            </a:r>
            <a:r>
              <a:rPr lang="en-US" sz="1400" dirty="0" err="1"/>
              <a:t>Sempoa</a:t>
            </a:r>
            <a:r>
              <a:rPr lang="en-US" sz="1400" dirty="0"/>
              <a:t> </a:t>
            </a:r>
            <a:r>
              <a:rPr lang="en-US" sz="1400" dirty="0" err="1"/>
              <a:t>Gatsu</a:t>
            </a:r>
            <a:r>
              <a:rPr lang="en-US" sz="1400" dirty="0"/>
              <a:t>. Putra kami les private di </a:t>
            </a:r>
            <a:r>
              <a:rPr lang="en-US" sz="1400" dirty="0" err="1"/>
              <a:t>Sempoa</a:t>
            </a:r>
            <a:r>
              <a:rPr lang="en-US" sz="1400" dirty="0"/>
              <a:t> </a:t>
            </a:r>
            <a:r>
              <a:rPr lang="en-US" sz="1400" dirty="0" err="1"/>
              <a:t>Gatsu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sekolah</a:t>
            </a:r>
            <a:r>
              <a:rPr lang="en-US" sz="1400" dirty="0"/>
              <a:t> SD </a:t>
            </a:r>
            <a:r>
              <a:rPr lang="en-US" sz="1400" dirty="0" err="1"/>
              <a:t>kenaikan</a:t>
            </a:r>
            <a:r>
              <a:rPr lang="en-US" sz="1400" dirty="0"/>
              <a:t> </a:t>
            </a:r>
            <a:r>
              <a:rPr lang="en-US" sz="1400" dirty="0" err="1"/>
              <a:t>kelas</a:t>
            </a:r>
            <a:r>
              <a:rPr lang="en-US" sz="1400" dirty="0"/>
              <a:t> 2 </a:t>
            </a:r>
            <a:r>
              <a:rPr lang="en-US" sz="1400" dirty="0" err="1"/>
              <a:t>sekarang</a:t>
            </a:r>
            <a:r>
              <a:rPr lang="en-US" sz="1400" dirty="0"/>
              <a:t> </a:t>
            </a:r>
            <a:r>
              <a:rPr lang="en-US" sz="1400" dirty="0" err="1"/>
              <a:t>putra</a:t>
            </a:r>
            <a:r>
              <a:rPr lang="en-US" sz="1400" dirty="0"/>
              <a:t> kami </a:t>
            </a:r>
            <a:r>
              <a:rPr lang="en-US" sz="1400" dirty="0" err="1"/>
              <a:t>Jibril</a:t>
            </a:r>
            <a:r>
              <a:rPr lang="en-US" sz="1400" dirty="0"/>
              <a:t> </a:t>
            </a:r>
            <a:r>
              <a:rPr lang="en-US" sz="1400" dirty="0" err="1"/>
              <a:t>kelas</a:t>
            </a:r>
            <a:r>
              <a:rPr lang="en-US" sz="1400" dirty="0"/>
              <a:t> 3 SD. </a:t>
            </a:r>
          </a:p>
          <a:p>
            <a:pPr algn="just"/>
            <a:r>
              <a:rPr lang="en-US" sz="1400" dirty="0" err="1"/>
              <a:t>Karena</a:t>
            </a:r>
            <a:r>
              <a:rPr lang="en-US" sz="1400" dirty="0"/>
              <a:t> </a:t>
            </a:r>
            <a:r>
              <a:rPr lang="en-US" sz="1400" dirty="0" err="1"/>
              <a:t>saya</a:t>
            </a:r>
            <a:r>
              <a:rPr lang="en-US" sz="1400" dirty="0"/>
              <a:t> Tau </a:t>
            </a:r>
            <a:r>
              <a:rPr lang="en-US" sz="1400" dirty="0" err="1"/>
              <a:t>Ilmu</a:t>
            </a:r>
            <a:r>
              <a:rPr lang="en-US" sz="1400" dirty="0"/>
              <a:t> </a:t>
            </a:r>
            <a:r>
              <a:rPr lang="en-US" sz="1400" dirty="0" err="1"/>
              <a:t>matematika</a:t>
            </a:r>
            <a:r>
              <a:rPr lang="en-US" sz="1400" dirty="0"/>
              <a:t>/</a:t>
            </a:r>
            <a:r>
              <a:rPr lang="en-US" sz="1400" dirty="0" err="1"/>
              <a:t>Berhitung</a:t>
            </a:r>
            <a:r>
              <a:rPr lang="en-US" sz="1400" dirty="0"/>
              <a:t> </a:t>
            </a:r>
            <a:r>
              <a:rPr lang="en-US" sz="1400" dirty="0" err="1"/>
              <a:t>itu</a:t>
            </a:r>
            <a:r>
              <a:rPr lang="en-US" sz="1400" dirty="0"/>
              <a:t> </a:t>
            </a:r>
            <a:r>
              <a:rPr lang="en-US" sz="1400" dirty="0" err="1"/>
              <a:t>sangat</a:t>
            </a:r>
            <a:r>
              <a:rPr lang="en-US" sz="1400" dirty="0"/>
              <a:t> </a:t>
            </a:r>
            <a:r>
              <a:rPr lang="en-US" sz="1400" dirty="0" err="1"/>
              <a:t>penting</a:t>
            </a:r>
            <a:r>
              <a:rPr lang="en-US" sz="1400" dirty="0"/>
              <a:t> </a:t>
            </a:r>
            <a:r>
              <a:rPr lang="en-US" sz="1400" dirty="0" err="1"/>
              <a:t>baik</a:t>
            </a:r>
            <a:r>
              <a:rPr lang="en-US" sz="1400" dirty="0"/>
              <a:t> di </a:t>
            </a:r>
            <a:r>
              <a:rPr lang="en-US" sz="1400" dirty="0" err="1"/>
              <a:t>usia</a:t>
            </a:r>
            <a:r>
              <a:rPr lang="en-US" sz="1400" dirty="0"/>
              <a:t> </a:t>
            </a:r>
            <a:r>
              <a:rPr lang="en-US" sz="1400" dirty="0" err="1"/>
              <a:t>dini</a:t>
            </a:r>
            <a:r>
              <a:rPr lang="en-US" sz="1400" dirty="0"/>
              <a:t> </a:t>
            </a:r>
            <a:r>
              <a:rPr lang="en-US" sz="1400" dirty="0" err="1"/>
              <a:t>bahkan</a:t>
            </a:r>
            <a:r>
              <a:rPr lang="en-US" sz="1400" dirty="0"/>
              <a:t> </a:t>
            </a:r>
            <a:r>
              <a:rPr lang="en-US" sz="1400" dirty="0" err="1"/>
              <a:t>hingga</a:t>
            </a:r>
            <a:r>
              <a:rPr lang="en-US" sz="1400" dirty="0"/>
              <a:t> </a:t>
            </a:r>
            <a:r>
              <a:rPr lang="en-US" sz="1400" dirty="0" err="1"/>
              <a:t>kelak</a:t>
            </a:r>
            <a:r>
              <a:rPr lang="en-US" sz="1400" dirty="0"/>
              <a:t> </a:t>
            </a:r>
            <a:r>
              <a:rPr lang="en-US" sz="1400" dirty="0" err="1"/>
              <a:t>nanti</a:t>
            </a:r>
            <a:r>
              <a:rPr lang="en-US" sz="1400" dirty="0"/>
              <a:t> </a:t>
            </a:r>
            <a:r>
              <a:rPr lang="en-US" sz="1400" dirty="0" err="1"/>
              <a:t>akan</a:t>
            </a:r>
            <a:r>
              <a:rPr lang="en-US" sz="1400" dirty="0"/>
              <a:t> </a:t>
            </a:r>
            <a:r>
              <a:rPr lang="en-US" sz="1400" dirty="0" err="1"/>
              <a:t>sangat</a:t>
            </a:r>
            <a:r>
              <a:rPr lang="en-US" sz="1400" dirty="0"/>
              <a:t> </a:t>
            </a:r>
            <a:r>
              <a:rPr lang="en-US" sz="1400" dirty="0" err="1"/>
              <a:t>diperlukan</a:t>
            </a:r>
            <a:r>
              <a:rPr lang="en-US" sz="1400" dirty="0"/>
              <a:t> di </a:t>
            </a:r>
            <a:r>
              <a:rPr lang="en-US" sz="1400" dirty="0" err="1"/>
              <a:t>berbagai</a:t>
            </a:r>
            <a:r>
              <a:rPr lang="en-US" sz="1400" dirty="0"/>
              <a:t> </a:t>
            </a:r>
            <a:r>
              <a:rPr lang="en-US" sz="1400" dirty="0" err="1"/>
              <a:t>profesi</a:t>
            </a:r>
            <a:r>
              <a:rPr lang="en-US" sz="1400" dirty="0"/>
              <a:t> </a:t>
            </a:r>
            <a:r>
              <a:rPr lang="en-US" sz="1400" dirty="0" err="1"/>
              <a:t>maka</a:t>
            </a:r>
            <a:r>
              <a:rPr lang="en-US" sz="1400" dirty="0"/>
              <a:t> kami </a:t>
            </a:r>
            <a:r>
              <a:rPr lang="en-US" sz="1400" dirty="0" err="1"/>
              <a:t>sebagai</a:t>
            </a:r>
            <a:r>
              <a:rPr lang="en-US" sz="1400" dirty="0"/>
              <a:t> orang </a:t>
            </a:r>
            <a:r>
              <a:rPr lang="en-US" sz="1400" dirty="0" err="1"/>
              <a:t>Tua</a:t>
            </a:r>
            <a:r>
              <a:rPr lang="en-US" sz="1400" dirty="0"/>
              <a:t> </a:t>
            </a:r>
            <a:r>
              <a:rPr lang="en-US" sz="1400" dirty="0" err="1"/>
              <a:t>ingin</a:t>
            </a:r>
            <a:r>
              <a:rPr lang="en-US" sz="1400" dirty="0"/>
              <a:t> yang </a:t>
            </a:r>
            <a:r>
              <a:rPr lang="en-US" sz="1400" dirty="0" err="1"/>
              <a:t>terbaik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anak</a:t>
            </a:r>
            <a:r>
              <a:rPr lang="en-US" sz="1400" dirty="0"/>
              <a:t> </a:t>
            </a:r>
            <a:r>
              <a:rPr lang="en-US" sz="1400" dirty="0" err="1"/>
              <a:t>kami,maka</a:t>
            </a:r>
            <a:r>
              <a:rPr lang="en-US" sz="1400" dirty="0"/>
              <a:t> kami pun </a:t>
            </a:r>
            <a:r>
              <a:rPr lang="en-US" sz="1400" dirty="0" err="1"/>
              <a:t>memutuskan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memasukan</a:t>
            </a:r>
            <a:r>
              <a:rPr lang="en-US" sz="1400" dirty="0"/>
              <a:t> </a:t>
            </a:r>
            <a:r>
              <a:rPr lang="en-US" sz="1400" dirty="0" err="1"/>
              <a:t>putra</a:t>
            </a:r>
            <a:r>
              <a:rPr lang="en-US" sz="1400" dirty="0"/>
              <a:t> kami </a:t>
            </a:r>
            <a:r>
              <a:rPr lang="en-US" sz="1400" dirty="0" err="1"/>
              <a:t>Jibril</a:t>
            </a:r>
            <a:r>
              <a:rPr lang="en-US" sz="1400" dirty="0"/>
              <a:t> </a:t>
            </a:r>
            <a:r>
              <a:rPr lang="en-US" sz="1400" dirty="0" err="1"/>
              <a:t>Callius</a:t>
            </a:r>
            <a:r>
              <a:rPr lang="en-US" sz="1400" dirty="0"/>
              <a:t> </a:t>
            </a:r>
            <a:r>
              <a:rPr lang="en-US" sz="1400" dirty="0" err="1"/>
              <a:t>Sunandar</a:t>
            </a:r>
            <a:r>
              <a:rPr lang="en-US" sz="1400" dirty="0"/>
              <a:t> di les private </a:t>
            </a:r>
            <a:r>
              <a:rPr lang="en-US" sz="1400" dirty="0" err="1"/>
              <a:t>Sempoa</a:t>
            </a:r>
            <a:r>
              <a:rPr lang="en-US" sz="1400" dirty="0"/>
              <a:t> </a:t>
            </a:r>
            <a:r>
              <a:rPr lang="en-US" sz="1400" dirty="0" err="1"/>
              <a:t>Sempoa</a:t>
            </a:r>
            <a:r>
              <a:rPr lang="en-US" sz="1400" dirty="0"/>
              <a:t> </a:t>
            </a:r>
            <a:r>
              <a:rPr lang="en-US" sz="1400" dirty="0" err="1"/>
              <a:t>Gatsu</a:t>
            </a:r>
            <a:r>
              <a:rPr lang="en-US" sz="1400" dirty="0"/>
              <a:t>. Alhamdulillah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seiring</a:t>
            </a:r>
            <a:r>
              <a:rPr lang="en-US" sz="1400" dirty="0"/>
              <a:t> </a:t>
            </a:r>
            <a:r>
              <a:rPr lang="en-US" sz="1400" dirty="0" err="1"/>
              <a:t>berjalan</a:t>
            </a:r>
            <a:r>
              <a:rPr lang="en-US" sz="1400" dirty="0"/>
              <a:t> </a:t>
            </a:r>
            <a:r>
              <a:rPr lang="en-US" sz="1400" dirty="0" err="1"/>
              <a:t>nya</a:t>
            </a:r>
            <a:r>
              <a:rPr lang="en-US" sz="1400" dirty="0"/>
              <a:t> </a:t>
            </a:r>
            <a:r>
              <a:rPr lang="en-US" sz="1400" dirty="0" err="1"/>
              <a:t>waktu</a:t>
            </a:r>
            <a:r>
              <a:rPr lang="en-US" sz="1400" dirty="0"/>
              <a:t> </a:t>
            </a:r>
            <a:r>
              <a:rPr lang="en-US" sz="1400" dirty="0" err="1"/>
              <a:t>purta</a:t>
            </a:r>
            <a:r>
              <a:rPr lang="en-US" sz="1400" dirty="0"/>
              <a:t> kami pun </a:t>
            </a:r>
            <a:r>
              <a:rPr lang="en-US" sz="1400" dirty="0" err="1"/>
              <a:t>sangat</a:t>
            </a:r>
            <a:r>
              <a:rPr lang="en-US" sz="1400" dirty="0"/>
              <a:t> </a:t>
            </a:r>
            <a:r>
              <a:rPr lang="en-US" sz="1400" dirty="0" err="1"/>
              <a:t>senang</a:t>
            </a:r>
            <a:r>
              <a:rPr lang="en-US" sz="1400" dirty="0"/>
              <a:t>, </a:t>
            </a:r>
            <a:r>
              <a:rPr lang="en-US" sz="1400" dirty="0" err="1"/>
              <a:t>semangat</a:t>
            </a:r>
            <a:r>
              <a:rPr lang="en-US" sz="1400" dirty="0"/>
              <a:t> Les private </a:t>
            </a:r>
            <a:r>
              <a:rPr lang="en-US" sz="1400" dirty="0" err="1"/>
              <a:t>Sempoa</a:t>
            </a:r>
            <a:r>
              <a:rPr lang="en-US" sz="1400" dirty="0"/>
              <a:t> di </a:t>
            </a:r>
            <a:r>
              <a:rPr lang="en-US" sz="1400" dirty="0" err="1"/>
              <a:t>Sempoa</a:t>
            </a:r>
            <a:r>
              <a:rPr lang="en-US" sz="1400" dirty="0"/>
              <a:t> </a:t>
            </a:r>
            <a:r>
              <a:rPr lang="en-US" sz="1400" dirty="0" err="1"/>
              <a:t>Gatsu</a:t>
            </a:r>
            <a:r>
              <a:rPr lang="en-US" sz="1400" dirty="0"/>
              <a:t>, </a:t>
            </a:r>
            <a:r>
              <a:rPr lang="en-US" sz="1400" dirty="0" err="1"/>
              <a:t>karena</a:t>
            </a:r>
            <a:r>
              <a:rPr lang="en-US" sz="1400" dirty="0"/>
              <a:t> di private </a:t>
            </a:r>
            <a:r>
              <a:rPr lang="en-US" sz="1400" dirty="0" err="1"/>
              <a:t>Sempoa</a:t>
            </a:r>
            <a:r>
              <a:rPr lang="en-US" sz="1400" dirty="0"/>
              <a:t> </a:t>
            </a:r>
            <a:r>
              <a:rPr lang="en-US" sz="1400" dirty="0" err="1"/>
              <a:t>Sempoa</a:t>
            </a:r>
            <a:r>
              <a:rPr lang="en-US" sz="1400" dirty="0"/>
              <a:t> </a:t>
            </a:r>
            <a:r>
              <a:rPr lang="en-US" sz="1400" dirty="0" err="1"/>
              <a:t>Gatsu</a:t>
            </a:r>
            <a:r>
              <a:rPr lang="en-US" sz="1400" dirty="0"/>
              <a:t> para </a:t>
            </a:r>
            <a:r>
              <a:rPr lang="en-US" sz="1400" dirty="0" err="1"/>
              <a:t>Pengajar</a:t>
            </a:r>
            <a:r>
              <a:rPr lang="en-US" sz="1400" dirty="0"/>
              <a:t>/</a:t>
            </a:r>
            <a:r>
              <a:rPr lang="en-US" sz="1400" dirty="0" err="1"/>
              <a:t>Pembimbingnya</a:t>
            </a:r>
            <a:r>
              <a:rPr lang="en-US" sz="1400" dirty="0"/>
              <a:t> pun </a:t>
            </a:r>
            <a:r>
              <a:rPr lang="en-US" sz="1400" dirty="0" err="1"/>
              <a:t>Sangat</a:t>
            </a:r>
            <a:r>
              <a:rPr lang="en-US" sz="1400" dirty="0"/>
              <a:t> </a:t>
            </a:r>
            <a:r>
              <a:rPr lang="en-US" sz="1400" dirty="0" err="1"/>
              <a:t>Sabar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Agamis</a:t>
            </a:r>
            <a:r>
              <a:rPr lang="en-US" sz="1400" dirty="0"/>
              <a:t> ,</a:t>
            </a:r>
            <a:r>
              <a:rPr lang="en-US" sz="1400" dirty="0" err="1"/>
              <a:t>sesuai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Mottonya</a:t>
            </a:r>
            <a:r>
              <a:rPr lang="en-US" sz="1400" dirty="0"/>
              <a:t> </a:t>
            </a:r>
            <a:r>
              <a:rPr lang="en-US" sz="1400" dirty="0" err="1"/>
              <a:t>Mengajar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sepenuh</a:t>
            </a:r>
            <a:r>
              <a:rPr lang="en-US" sz="1400" dirty="0"/>
              <a:t> </a:t>
            </a:r>
            <a:r>
              <a:rPr lang="en-US" sz="1400" dirty="0" err="1"/>
              <a:t>Hati</a:t>
            </a:r>
            <a:r>
              <a:rPr lang="en-US" sz="1400" dirty="0"/>
              <a:t>.</a:t>
            </a:r>
          </a:p>
          <a:p>
            <a:pPr algn="just"/>
            <a:r>
              <a:rPr lang="en-US" sz="1400" dirty="0" err="1"/>
              <a:t>Perubahan</a:t>
            </a:r>
            <a:r>
              <a:rPr lang="en-US" sz="1400" dirty="0"/>
              <a:t> yang Kami </a:t>
            </a:r>
            <a:r>
              <a:rPr lang="en-US" sz="1400" dirty="0" err="1"/>
              <a:t>Rasakan</a:t>
            </a:r>
            <a:r>
              <a:rPr lang="en-US" sz="1400" dirty="0"/>
              <a:t> </a:t>
            </a:r>
            <a:r>
              <a:rPr lang="en-US" sz="1400" dirty="0" err="1"/>
              <a:t>Setelah</a:t>
            </a:r>
            <a:r>
              <a:rPr lang="en-US" sz="1400" dirty="0"/>
              <a:t> </a:t>
            </a:r>
            <a:r>
              <a:rPr lang="en-US" sz="1400" dirty="0" err="1"/>
              <a:t>putra</a:t>
            </a:r>
            <a:r>
              <a:rPr lang="en-US" sz="1400" dirty="0"/>
              <a:t> kami </a:t>
            </a:r>
            <a:r>
              <a:rPr lang="en-US" sz="1400" dirty="0" err="1"/>
              <a:t>mengikuti</a:t>
            </a:r>
            <a:r>
              <a:rPr lang="en-US" sz="1400" dirty="0"/>
              <a:t> Private di </a:t>
            </a:r>
            <a:r>
              <a:rPr lang="en-US" sz="1400" dirty="0" err="1"/>
              <a:t>Sempoa</a:t>
            </a:r>
            <a:r>
              <a:rPr lang="en-US" sz="1400" dirty="0"/>
              <a:t> </a:t>
            </a:r>
            <a:r>
              <a:rPr lang="en-US" sz="1400" dirty="0" err="1"/>
              <a:t>Gatsu</a:t>
            </a:r>
            <a:r>
              <a:rPr lang="en-US" sz="1400" dirty="0"/>
              <a:t> </a:t>
            </a:r>
            <a:r>
              <a:rPr lang="en-US" sz="1400" dirty="0" err="1"/>
              <a:t>sangat</a:t>
            </a:r>
            <a:r>
              <a:rPr lang="en-US" sz="1400" dirty="0"/>
              <a:t> </a:t>
            </a:r>
            <a:r>
              <a:rPr lang="en-US" sz="1400" dirty="0" err="1"/>
              <a:t>terasa</a:t>
            </a:r>
            <a:r>
              <a:rPr lang="en-US" sz="1400" dirty="0"/>
              <a:t>, </a:t>
            </a:r>
            <a:r>
              <a:rPr lang="en-US" sz="1400" dirty="0" err="1"/>
              <a:t>Jibril</a:t>
            </a:r>
            <a:r>
              <a:rPr lang="en-US" sz="1400" dirty="0"/>
              <a:t> yang </a:t>
            </a:r>
            <a:r>
              <a:rPr lang="en-US" sz="1400" dirty="0" err="1"/>
              <a:t>semula</a:t>
            </a:r>
            <a:r>
              <a:rPr lang="en-US" sz="1400" dirty="0"/>
              <a:t> </a:t>
            </a:r>
            <a:r>
              <a:rPr lang="en-US" sz="1400" dirty="0" err="1"/>
              <a:t>kesulitan</a:t>
            </a:r>
            <a:r>
              <a:rPr lang="en-US" sz="1400" dirty="0"/>
              <a:t> </a:t>
            </a:r>
            <a:r>
              <a:rPr lang="en-US" sz="1400" dirty="0" err="1"/>
              <a:t>berhitung</a:t>
            </a:r>
            <a:r>
              <a:rPr lang="en-US" sz="1400" dirty="0"/>
              <a:t> </a:t>
            </a:r>
            <a:r>
              <a:rPr lang="en-US" sz="1400" dirty="0" err="1"/>
              <a:t>karena</a:t>
            </a:r>
            <a:r>
              <a:rPr lang="en-US" sz="1400" dirty="0"/>
              <a:t> </a:t>
            </a:r>
            <a:r>
              <a:rPr lang="en-US" sz="1400" dirty="0" err="1"/>
              <a:t>masih</a:t>
            </a:r>
            <a:r>
              <a:rPr lang="en-US" sz="1400" dirty="0"/>
              <a:t> di </a:t>
            </a:r>
            <a:r>
              <a:rPr lang="en-US" sz="1400" dirty="0" err="1"/>
              <a:t>ajari</a:t>
            </a:r>
            <a:r>
              <a:rPr lang="en-US" sz="1400" dirty="0"/>
              <a:t> </a:t>
            </a:r>
            <a:r>
              <a:rPr lang="en-US" sz="1400" dirty="0" err="1"/>
              <a:t>saya</a:t>
            </a:r>
            <a:r>
              <a:rPr lang="en-US" sz="1400" dirty="0"/>
              <a:t> </a:t>
            </a:r>
            <a:r>
              <a:rPr lang="en-US" sz="1400" dirty="0" err="1"/>
              <a:t>sendiri</a:t>
            </a:r>
            <a:r>
              <a:rPr lang="en-US" sz="1400" dirty="0"/>
              <a:t> dg </a:t>
            </a:r>
            <a:r>
              <a:rPr lang="en-US" sz="1400" dirty="0" err="1"/>
              <a:t>hitungan</a:t>
            </a:r>
            <a:r>
              <a:rPr lang="en-US" sz="1400" dirty="0"/>
              <a:t> </a:t>
            </a:r>
            <a:r>
              <a:rPr lang="en-US" sz="1400" dirty="0" err="1"/>
              <a:t>jari</a:t>
            </a:r>
            <a:r>
              <a:rPr lang="en-US" sz="1400" dirty="0"/>
              <a:t> yang </a:t>
            </a:r>
            <a:r>
              <a:rPr lang="en-US" sz="1400" dirty="0" err="1"/>
              <a:t>terbatas</a:t>
            </a:r>
            <a:r>
              <a:rPr lang="en-US" sz="1400" dirty="0"/>
              <a:t>, </a:t>
            </a:r>
            <a:r>
              <a:rPr lang="en-US" sz="1400" dirty="0" err="1"/>
              <a:t>Namun</a:t>
            </a:r>
            <a:r>
              <a:rPr lang="en-US" sz="1400" dirty="0"/>
              <a:t> </a:t>
            </a:r>
            <a:r>
              <a:rPr lang="en-US" sz="1400" dirty="0" err="1"/>
              <a:t>Setelah</a:t>
            </a:r>
            <a:r>
              <a:rPr lang="en-US" sz="1400" dirty="0"/>
              <a:t> </a:t>
            </a:r>
            <a:r>
              <a:rPr lang="en-US" sz="1400" dirty="0" err="1"/>
              <a:t>Jibril</a:t>
            </a:r>
            <a:r>
              <a:rPr lang="en-US" sz="1400" dirty="0"/>
              <a:t> </a:t>
            </a:r>
            <a:r>
              <a:rPr lang="en-US" sz="1400" dirty="0" err="1"/>
              <a:t>Belajar</a:t>
            </a:r>
            <a:r>
              <a:rPr lang="en-US" sz="1400" dirty="0"/>
              <a:t> di </a:t>
            </a:r>
            <a:r>
              <a:rPr lang="en-US" sz="1400" dirty="0" err="1"/>
              <a:t>Sempoa</a:t>
            </a:r>
            <a:r>
              <a:rPr lang="en-US" sz="1400" dirty="0"/>
              <a:t> </a:t>
            </a:r>
            <a:r>
              <a:rPr lang="en-US" sz="1400" dirty="0" err="1"/>
              <a:t>Gatsu</a:t>
            </a:r>
            <a:r>
              <a:rPr lang="en-US" sz="1400" dirty="0"/>
              <a:t> Alhamdulillah….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berhitung</a:t>
            </a:r>
            <a:r>
              <a:rPr lang="en-US" sz="1400" dirty="0"/>
              <a:t> </a:t>
            </a: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ada</a:t>
            </a:r>
            <a:r>
              <a:rPr lang="en-US" sz="1400" dirty="0"/>
              <a:t> </a:t>
            </a:r>
            <a:r>
              <a:rPr lang="en-US" sz="1400" dirty="0" err="1"/>
              <a:t>kesulitan</a:t>
            </a:r>
            <a:r>
              <a:rPr lang="en-US" sz="1400" dirty="0"/>
              <a:t> </a:t>
            </a:r>
            <a:r>
              <a:rPr lang="en-US" sz="1400" dirty="0" err="1"/>
              <a:t>bahkan</a:t>
            </a:r>
            <a:r>
              <a:rPr lang="en-US" sz="1400" dirty="0"/>
              <a:t> </a:t>
            </a:r>
            <a:r>
              <a:rPr lang="en-US" sz="1400" dirty="0" err="1"/>
              <a:t>sekarang</a:t>
            </a:r>
            <a:r>
              <a:rPr lang="en-US" sz="1400" dirty="0"/>
              <a:t> </a:t>
            </a:r>
            <a:r>
              <a:rPr lang="en-US" sz="1400" dirty="0" err="1"/>
              <a:t>jika</a:t>
            </a:r>
            <a:r>
              <a:rPr lang="en-US" sz="1400" dirty="0"/>
              <a:t> di </a:t>
            </a:r>
            <a:r>
              <a:rPr lang="en-US" sz="1400" dirty="0" err="1"/>
              <a:t>bandingkan</a:t>
            </a:r>
            <a:r>
              <a:rPr lang="en-US" sz="1400" dirty="0"/>
              <a:t> dg </a:t>
            </a:r>
            <a:r>
              <a:rPr lang="en-US" sz="1400" dirty="0" err="1"/>
              <a:t>teman</a:t>
            </a:r>
            <a:r>
              <a:rPr lang="en-US" sz="1400" dirty="0"/>
              <a:t> </a:t>
            </a:r>
            <a:r>
              <a:rPr lang="en-US" sz="1400" dirty="0" err="1"/>
              <a:t>sekelasnya</a:t>
            </a:r>
            <a:r>
              <a:rPr lang="en-US" sz="1400" dirty="0"/>
              <a:t> </a:t>
            </a:r>
            <a:r>
              <a:rPr lang="en-US" sz="1400" dirty="0" err="1"/>
              <a:t>Jibril</a:t>
            </a:r>
            <a:r>
              <a:rPr lang="en-US" sz="1400" dirty="0"/>
              <a:t> paling </a:t>
            </a:r>
            <a:r>
              <a:rPr lang="en-US" sz="1400" dirty="0" err="1"/>
              <a:t>besar</a:t>
            </a:r>
            <a:r>
              <a:rPr lang="en-US" sz="1400" dirty="0"/>
              <a:t> </a:t>
            </a:r>
            <a:r>
              <a:rPr lang="en-US" sz="1400" dirty="0" err="1"/>
              <a:t>Nilainya</a:t>
            </a:r>
            <a:r>
              <a:rPr lang="en-US" sz="1400" dirty="0"/>
              <a:t> </a:t>
            </a:r>
            <a:r>
              <a:rPr lang="en-US" sz="1400" dirty="0" err="1"/>
              <a:t>Matematika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PTS pun </a:t>
            </a:r>
            <a:r>
              <a:rPr lang="en-US" sz="1400" dirty="0" err="1"/>
              <a:t>Nilai</a:t>
            </a:r>
            <a:r>
              <a:rPr lang="en-US" sz="1400" dirty="0"/>
              <a:t> </a:t>
            </a:r>
            <a:r>
              <a:rPr lang="en-US" sz="1400" dirty="0" err="1"/>
              <a:t>matematika</a:t>
            </a:r>
            <a:r>
              <a:rPr lang="en-US" sz="1400" dirty="0"/>
              <a:t> </a:t>
            </a:r>
            <a:r>
              <a:rPr lang="en-US" sz="1400" dirty="0" err="1"/>
              <a:t>Jibril</a:t>
            </a:r>
            <a:r>
              <a:rPr lang="en-US" sz="1400" dirty="0"/>
              <a:t> 100 </a:t>
            </a:r>
            <a:r>
              <a:rPr lang="en-US" sz="1400" dirty="0" err="1"/>
              <a:t>semua</a:t>
            </a:r>
            <a:r>
              <a:rPr lang="en-US" sz="1400" dirty="0"/>
              <a:t>. </a:t>
            </a:r>
            <a:r>
              <a:rPr lang="en-US" sz="1400" dirty="0" err="1"/>
              <a:t>Terimakasih</a:t>
            </a:r>
            <a:r>
              <a:rPr lang="en-US" sz="1400" dirty="0"/>
              <a:t> </a:t>
            </a:r>
            <a:r>
              <a:rPr lang="en-US" sz="1400" dirty="0" err="1"/>
              <a:t>Sempoa</a:t>
            </a:r>
            <a:r>
              <a:rPr lang="en-US" sz="1400" dirty="0"/>
              <a:t> </a:t>
            </a:r>
            <a:r>
              <a:rPr lang="en-US" sz="1400" dirty="0" err="1"/>
              <a:t>Sempoa</a:t>
            </a:r>
            <a:r>
              <a:rPr lang="en-US" sz="1400" dirty="0"/>
              <a:t> </a:t>
            </a:r>
            <a:r>
              <a:rPr lang="en-US" sz="1400" dirty="0" err="1"/>
              <a:t>Gatsu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Pembimbing</a:t>
            </a:r>
            <a:r>
              <a:rPr lang="en-US" sz="1400" dirty="0"/>
              <a:t> </a:t>
            </a:r>
            <a:r>
              <a:rPr lang="en-US" sz="1400" dirty="0" err="1"/>
              <a:t>telah</a:t>
            </a:r>
            <a:r>
              <a:rPr lang="en-US" sz="1400" dirty="0"/>
              <a:t> </a:t>
            </a:r>
            <a:r>
              <a:rPr lang="en-US" sz="1400" dirty="0" err="1"/>
              <a:t>mengajarkan</a:t>
            </a:r>
            <a:r>
              <a:rPr lang="en-US" sz="1400" dirty="0"/>
              <a:t> </a:t>
            </a:r>
            <a:r>
              <a:rPr lang="en-US" sz="1400" dirty="0" err="1"/>
              <a:t>Berhitung</a:t>
            </a:r>
            <a:r>
              <a:rPr lang="en-US" sz="1400" dirty="0"/>
              <a:t> </a:t>
            </a:r>
            <a:r>
              <a:rPr lang="en-US" sz="1400" dirty="0" err="1"/>
              <a:t>Cepat</a:t>
            </a:r>
            <a:r>
              <a:rPr lang="en-US" sz="1400" dirty="0"/>
              <a:t>, </a:t>
            </a:r>
            <a:r>
              <a:rPr lang="en-US" sz="1400" dirty="0" err="1"/>
              <a:t>Membuat</a:t>
            </a:r>
            <a:r>
              <a:rPr lang="en-US" sz="1400" dirty="0"/>
              <a:t> </a:t>
            </a:r>
            <a:r>
              <a:rPr lang="en-US" sz="1400" dirty="0" err="1"/>
              <a:t>matematika</a:t>
            </a:r>
            <a:r>
              <a:rPr lang="en-US" sz="1400" dirty="0"/>
              <a:t> yang </a:t>
            </a:r>
            <a:r>
              <a:rPr lang="en-US" sz="1400" dirty="0" err="1"/>
              <a:t>dulu</a:t>
            </a:r>
            <a:r>
              <a:rPr lang="en-US" sz="1400" dirty="0"/>
              <a:t> </a:t>
            </a:r>
            <a:r>
              <a:rPr lang="en-US" sz="1400" dirty="0" err="1"/>
              <a:t>menakutkan</a:t>
            </a:r>
            <a:r>
              <a:rPr lang="en-US" sz="1400" dirty="0"/>
              <a:t> </a:t>
            </a:r>
            <a:r>
              <a:rPr lang="en-US" sz="1400" dirty="0" err="1"/>
              <a:t>kini</a:t>
            </a:r>
            <a:r>
              <a:rPr lang="en-US" sz="1400" dirty="0"/>
              <a:t> </a:t>
            </a:r>
            <a:r>
              <a:rPr lang="en-US" sz="1400" dirty="0" err="1"/>
              <a:t>Jibril</a:t>
            </a:r>
            <a:r>
              <a:rPr lang="en-US" sz="1400" dirty="0"/>
              <a:t> </a:t>
            </a:r>
            <a:r>
              <a:rPr lang="en-US" sz="1400" dirty="0" err="1"/>
              <a:t>lebih</a:t>
            </a:r>
            <a:r>
              <a:rPr lang="en-US" sz="1400" dirty="0"/>
              <a:t> </a:t>
            </a:r>
            <a:r>
              <a:rPr lang="en-US" sz="1400" dirty="0" err="1"/>
              <a:t>senang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Matematika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lebih</a:t>
            </a:r>
            <a:r>
              <a:rPr lang="en-US" sz="1400" dirty="0"/>
              <a:t> </a:t>
            </a:r>
            <a:r>
              <a:rPr lang="en-US" sz="1400" dirty="0" err="1"/>
              <a:t>senang</a:t>
            </a:r>
            <a:r>
              <a:rPr lang="en-US" sz="1400" dirty="0"/>
              <a:t> </a:t>
            </a:r>
            <a:r>
              <a:rPr lang="en-US" sz="1400" dirty="0" err="1"/>
              <a:t>Berhitung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454966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D15C1-7550-47DC-8343-4F52A0A11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953" y="365126"/>
            <a:ext cx="2846735" cy="1325563"/>
          </a:xfrm>
        </p:spPr>
        <p:txBody>
          <a:bodyPr/>
          <a:lstStyle/>
          <a:p>
            <a:r>
              <a:rPr lang="en-US" sz="2400" b="1" dirty="0"/>
              <a:t>TESTIMONI SISWA</a:t>
            </a:r>
            <a:br>
              <a:rPr lang="en-US" sz="2400" b="1" dirty="0"/>
            </a:br>
            <a:r>
              <a:rPr lang="en-US" sz="2400" b="1" dirty="0"/>
              <a:t>SEMPOA GATSU</a:t>
            </a:r>
            <a:br>
              <a:rPr lang="id-ID" sz="2400" dirty="0"/>
            </a:br>
            <a:endParaRPr lang="en-ID" dirty="0"/>
          </a:p>
        </p:txBody>
      </p:sp>
      <p:pic>
        <p:nvPicPr>
          <p:cNvPr id="3" name="WhatsApp Video 2026-07-15 at 08.24.49">
            <a:hlinkClick r:id="" action="ppaction://media"/>
            <a:extLst>
              <a:ext uri="{FF2B5EF4-FFF2-40B4-BE49-F238E27FC236}">
                <a16:creationId xmlns:a16="http://schemas.microsoft.com/office/drawing/2014/main" id="{EA5ABCB6-4822-4C8E-88E6-F2612223EA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41688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18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9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2512" y="178395"/>
            <a:ext cx="6184227" cy="1507067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Level </a:t>
            </a:r>
            <a:br>
              <a:rPr lang="id-ID" sz="28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Sempoa</a:t>
            </a:r>
            <a:r>
              <a:rPr lang="en-US" sz="28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Gatsu</a:t>
            </a:r>
            <a:endParaRPr lang="id-ID" sz="2800" b="1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299574"/>
              </p:ext>
            </p:extLst>
          </p:nvPr>
        </p:nvGraphicFramePr>
        <p:xfrm>
          <a:off x="957838" y="1685462"/>
          <a:ext cx="5308492" cy="4486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0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9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9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4355">
                <a:tc>
                  <a:txBody>
                    <a:bodyPr/>
                    <a:lstStyle/>
                    <a:p>
                      <a:r>
                        <a:rPr lang="en-US" dirty="0"/>
                        <a:t>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Materi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Jumlah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Pertemuan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712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3599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Tambah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Kurang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Satuan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 </a:t>
                      </a:r>
                      <a:r>
                        <a:rPr lang="en-US" dirty="0" err="1"/>
                        <a:t>pertemuan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712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Tambah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Kurang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Puluhan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40 pertemuan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355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Tambah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Kurang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Puluhan</a:t>
                      </a:r>
                      <a:endParaRPr lang="en-US" dirty="0"/>
                    </a:p>
                    <a:p>
                      <a:r>
                        <a:rPr lang="en-US" dirty="0" err="1"/>
                        <a:t>Perkalian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Pembagian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Satuan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40 pertemuan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4355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Tambah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Kurang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Ratusan</a:t>
                      </a:r>
                      <a:endParaRPr lang="en-US" baseline="0" dirty="0"/>
                    </a:p>
                    <a:p>
                      <a:r>
                        <a:rPr lang="en-US" baseline="0" dirty="0" err="1"/>
                        <a:t>Perkalian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dan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Pembagian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Puluhan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 </a:t>
                      </a:r>
                      <a:r>
                        <a:rPr lang="en-US" dirty="0" err="1"/>
                        <a:t>pertemuan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4355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Tambah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Kurang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Ribuan</a:t>
                      </a:r>
                      <a:endParaRPr lang="en-US" dirty="0"/>
                    </a:p>
                    <a:p>
                      <a:r>
                        <a:rPr lang="en-US" dirty="0" err="1"/>
                        <a:t>Perkalian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dan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Pembagian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Ratusan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40 pertemuan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898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Tambah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Kurang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Ribuan</a:t>
                      </a:r>
                      <a:endParaRPr lang="en-US" dirty="0"/>
                    </a:p>
                    <a:p>
                      <a:r>
                        <a:rPr lang="en-US" dirty="0" err="1"/>
                        <a:t>Perkalian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dan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Pembagian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Ratusan</a:t>
                      </a:r>
                      <a:endParaRPr lang="en-US" baseline="0" dirty="0"/>
                    </a:p>
                    <a:p>
                      <a:r>
                        <a:rPr lang="en-US" baseline="0" dirty="0" err="1"/>
                        <a:t>Pembagian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Desimal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 </a:t>
                      </a:r>
                      <a:r>
                        <a:rPr lang="en-US" dirty="0" err="1"/>
                        <a:t>pertemuan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898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Tambah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Kurang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Ribuan</a:t>
                      </a:r>
                      <a:endParaRPr lang="en-US" dirty="0"/>
                    </a:p>
                    <a:p>
                      <a:r>
                        <a:rPr lang="en-US" dirty="0" err="1"/>
                        <a:t>Perkalian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dan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Pembagian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Ratusan</a:t>
                      </a:r>
                      <a:endParaRPr lang="en-US" baseline="0" dirty="0"/>
                    </a:p>
                    <a:p>
                      <a:r>
                        <a:rPr lang="en-US" baseline="0" dirty="0" err="1"/>
                        <a:t>Perkalian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dan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Pembagian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Desimal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 </a:t>
                      </a:r>
                      <a:r>
                        <a:rPr lang="en-US" dirty="0" err="1"/>
                        <a:t>pertemuan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22788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32950" y="272955"/>
            <a:ext cx="6566363" cy="1507067"/>
          </a:xfrm>
        </p:spPr>
        <p:txBody>
          <a:bodyPr>
            <a:noAutofit/>
          </a:bodyPr>
          <a:lstStyle/>
          <a:p>
            <a:pPr algn="l"/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Keunggulan</a:t>
            </a:r>
            <a:r>
              <a:rPr lang="en-US" sz="28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Sempoa</a:t>
            </a:r>
            <a:r>
              <a:rPr lang="en-US" sz="28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Gatsu</a:t>
            </a:r>
            <a:endParaRPr lang="id-ID" sz="2800" b="1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7582" y="1926608"/>
            <a:ext cx="6294783" cy="390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id-ID" sz="2800" b="1" dirty="0"/>
              <a:t>Demand</a:t>
            </a:r>
            <a:r>
              <a:rPr lang="en-US" sz="2800" b="1" dirty="0"/>
              <a:t> (</a:t>
            </a:r>
            <a:r>
              <a:rPr lang="en-US" sz="2800" b="1" dirty="0" err="1"/>
              <a:t>permintaan</a:t>
            </a:r>
            <a:r>
              <a:rPr lang="en-US" sz="2800" b="1" dirty="0"/>
              <a:t>)</a:t>
            </a:r>
            <a:r>
              <a:rPr lang="id-ID" sz="2800" b="1" dirty="0"/>
              <a:t> sangat stabil</a:t>
            </a:r>
            <a:endParaRPr lang="en-US" sz="2800" b="1" dirty="0"/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sz="2800" b="1" dirty="0" err="1"/>
              <a:t>Jaringan</a:t>
            </a:r>
            <a:r>
              <a:rPr lang="en-US" sz="2800" b="1" dirty="0"/>
              <a:t> </a:t>
            </a:r>
            <a:r>
              <a:rPr lang="en-US" sz="2800" b="1" dirty="0" err="1"/>
              <a:t>Luas</a:t>
            </a:r>
            <a:endParaRPr lang="en-US" sz="2800" b="1" dirty="0"/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sz="2800" b="1" dirty="0" err="1"/>
              <a:t>Biaya</a:t>
            </a:r>
            <a:r>
              <a:rPr lang="en-US" sz="2800" b="1" dirty="0"/>
              <a:t> </a:t>
            </a:r>
            <a:r>
              <a:rPr lang="en-US" sz="2800" b="1" dirty="0" err="1"/>
              <a:t>Kursus</a:t>
            </a:r>
            <a:r>
              <a:rPr lang="en-US" sz="2800" b="1" dirty="0"/>
              <a:t> </a:t>
            </a:r>
            <a:r>
              <a:rPr lang="en-US" sz="2800" b="1" dirty="0" err="1"/>
              <a:t>Terjangkau</a:t>
            </a:r>
            <a:endParaRPr lang="en-US" sz="2800" b="1" dirty="0"/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en-US" sz="2800" b="1" dirty="0"/>
              <a:t>Ada </a:t>
            </a:r>
            <a:r>
              <a:rPr lang="en-US" sz="2800" b="1" dirty="0" err="1"/>
              <a:t>Olimpiade</a:t>
            </a:r>
            <a:r>
              <a:rPr lang="en-US" sz="2800" b="1" dirty="0"/>
              <a:t> Daerah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Nasional</a:t>
            </a:r>
            <a:endParaRPr lang="en-US" sz="2800" b="1" dirty="0"/>
          </a:p>
          <a:p>
            <a:pPr marL="457200" indent="-457200">
              <a:lnSpc>
                <a:spcPct val="150000"/>
              </a:lnSpc>
              <a:buBlip>
                <a:blip r:embed="rId3"/>
              </a:buBlip>
            </a:pPr>
            <a:r>
              <a:rPr lang="id-ID" sz="2800" b="1" dirty="0"/>
              <a:t>Menjadi amal jariyah</a:t>
            </a:r>
            <a:br>
              <a:rPr lang="id-ID" sz="2800" b="1" dirty="0"/>
            </a:b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3850313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19331" y="814441"/>
            <a:ext cx="6566362" cy="8082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err="1"/>
              <a:t>Kewajiban</a:t>
            </a:r>
            <a:r>
              <a:rPr lang="en-US" b="1" dirty="0"/>
              <a:t> </a:t>
            </a:r>
            <a:r>
              <a:rPr lang="id-ID" b="1" dirty="0"/>
              <a:t>MITRA</a:t>
            </a:r>
            <a:r>
              <a:rPr lang="en-US" b="1" dirty="0"/>
              <a:t> (</a:t>
            </a:r>
            <a:r>
              <a:rPr lang="en-US" b="1" dirty="0" err="1"/>
              <a:t>Sekolah</a:t>
            </a:r>
            <a:r>
              <a:rPr lang="en-US" b="1" dirty="0"/>
              <a:t>/</a:t>
            </a:r>
            <a:r>
              <a:rPr lang="en-US" b="1" dirty="0" err="1"/>
              <a:t>lembaga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individu</a:t>
            </a:r>
            <a:r>
              <a:rPr lang="en-US" b="1" dirty="0"/>
              <a:t>)</a:t>
            </a:r>
            <a:endParaRPr lang="en-US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Membuat</a:t>
            </a:r>
            <a:r>
              <a:rPr lang="en-US" sz="1600" dirty="0"/>
              <a:t> </a:t>
            </a:r>
            <a:r>
              <a:rPr lang="en-US" sz="1600" dirty="0" err="1"/>
              <a:t>kerja</a:t>
            </a:r>
            <a:r>
              <a:rPr lang="en-US" sz="1600" dirty="0"/>
              <a:t> </a:t>
            </a:r>
            <a:r>
              <a:rPr lang="en-US" sz="1600" dirty="0" err="1"/>
              <a:t>sama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gatsu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progam</a:t>
            </a:r>
            <a:r>
              <a:rPr lang="en-US" sz="1600" dirty="0"/>
              <a:t> </a:t>
            </a:r>
            <a:r>
              <a:rPr lang="en-US" sz="1600" dirty="0" err="1"/>
              <a:t>belajar</a:t>
            </a:r>
            <a:r>
              <a:rPr lang="en-US" sz="1600" dirty="0"/>
              <a:t> </a:t>
            </a:r>
            <a:r>
              <a:rPr lang="en-US" sz="1600" dirty="0" err="1"/>
              <a:t>sempoa</a:t>
            </a:r>
            <a:r>
              <a:rPr lang="en-US" sz="1600" dirty="0"/>
              <a:t> di </a:t>
            </a:r>
            <a:r>
              <a:rPr lang="en-US" sz="1600" dirty="0" err="1"/>
              <a:t>tempat</a:t>
            </a:r>
            <a:r>
              <a:rPr lang="en-US" sz="1600" dirty="0"/>
              <a:t> </a:t>
            </a:r>
            <a:r>
              <a:rPr lang="en-US" sz="1600" dirty="0" err="1"/>
              <a:t>mitra</a:t>
            </a:r>
            <a:r>
              <a:rPr lang="en-US" sz="1600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Menyiapkan</a:t>
            </a:r>
            <a:r>
              <a:rPr lang="en-US" sz="1600" dirty="0"/>
              <a:t> </a:t>
            </a:r>
            <a:r>
              <a:rPr lang="en-US" sz="1600" dirty="0" err="1"/>
              <a:t>sarana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prasarana</a:t>
            </a:r>
            <a:r>
              <a:rPr lang="en-US" sz="1600" dirty="0"/>
              <a:t> </a:t>
            </a:r>
            <a:r>
              <a:rPr lang="en-US" sz="1600" dirty="0" err="1"/>
              <a:t>sesuai</a:t>
            </a:r>
            <a:r>
              <a:rPr lang="en-US" sz="1600" dirty="0"/>
              <a:t> </a:t>
            </a:r>
            <a:r>
              <a:rPr lang="en-US" sz="1600" dirty="0" err="1"/>
              <a:t>standar</a:t>
            </a:r>
            <a:r>
              <a:rPr lang="en-US" sz="1600" dirty="0"/>
              <a:t> </a:t>
            </a:r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Gatsu</a:t>
            </a:r>
            <a:r>
              <a:rPr lang="en-US" sz="1600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Mengikuti</a:t>
            </a:r>
            <a:r>
              <a:rPr lang="en-US" sz="1600" dirty="0"/>
              <a:t> </a:t>
            </a:r>
            <a:r>
              <a:rPr lang="en-US" sz="1600" dirty="0" err="1"/>
              <a:t>pelatihan</a:t>
            </a:r>
            <a:r>
              <a:rPr lang="en-US" sz="1600" dirty="0"/>
              <a:t> guru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pengelola</a:t>
            </a:r>
            <a:r>
              <a:rPr lang="en-US" sz="1600" dirty="0"/>
              <a:t> di </a:t>
            </a:r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Gatsu</a:t>
            </a:r>
            <a:endParaRPr lang="en-US" sz="16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Melakukan</a:t>
            </a:r>
            <a:r>
              <a:rPr lang="en-US" sz="1600" dirty="0"/>
              <a:t> </a:t>
            </a:r>
            <a:r>
              <a:rPr lang="en-US" sz="1600" dirty="0" err="1"/>
              <a:t>pembelian</a:t>
            </a:r>
            <a:r>
              <a:rPr lang="en-US" sz="1600" dirty="0"/>
              <a:t> </a:t>
            </a:r>
            <a:r>
              <a:rPr lang="en-US" sz="1600" dirty="0" err="1"/>
              <a:t>buku</a:t>
            </a:r>
            <a:r>
              <a:rPr lang="en-US" sz="1600" dirty="0"/>
              <a:t> </a:t>
            </a:r>
            <a:r>
              <a:rPr lang="en-US" sz="1600" dirty="0" err="1"/>
              <a:t>sempoa</a:t>
            </a:r>
            <a:r>
              <a:rPr lang="en-US" sz="1600" dirty="0"/>
              <a:t>, </a:t>
            </a:r>
            <a:r>
              <a:rPr lang="en-US" sz="1600" dirty="0" err="1"/>
              <a:t>sempoa</a:t>
            </a:r>
            <a:r>
              <a:rPr lang="en-US" sz="1600" dirty="0"/>
              <a:t>, dan </a:t>
            </a:r>
            <a:r>
              <a:rPr lang="en-US" sz="1600" dirty="0" err="1"/>
              <a:t>tas</a:t>
            </a:r>
            <a:r>
              <a:rPr lang="en-US" sz="1600" dirty="0"/>
              <a:t> (</a:t>
            </a:r>
            <a:r>
              <a:rPr lang="en-US" sz="1600" dirty="0" err="1"/>
              <a:t>Paket</a:t>
            </a:r>
            <a:r>
              <a:rPr lang="en-US" sz="1600" dirty="0"/>
              <a:t> </a:t>
            </a:r>
            <a:r>
              <a:rPr lang="en-US" sz="1600" dirty="0" err="1"/>
              <a:t>Perlengkapan</a:t>
            </a:r>
            <a:r>
              <a:rPr lang="en-US" sz="1600" dirty="0"/>
              <a:t>) </a:t>
            </a:r>
            <a:r>
              <a:rPr lang="en-US" sz="1600" dirty="0" err="1"/>
              <a:t>hanya</a:t>
            </a:r>
            <a:r>
              <a:rPr lang="en-US" sz="1600" dirty="0"/>
              <a:t> di </a:t>
            </a:r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Gatsu</a:t>
            </a:r>
            <a:r>
              <a:rPr lang="en-US" sz="1600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Menyediakan</a:t>
            </a:r>
            <a:r>
              <a:rPr lang="en-US" sz="1600" dirty="0"/>
              <a:t> </a:t>
            </a:r>
            <a:r>
              <a:rPr lang="en-US" sz="1600" dirty="0" err="1"/>
              <a:t>fasilitas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pelaksanaan</a:t>
            </a:r>
            <a:r>
              <a:rPr lang="en-US" sz="1600" dirty="0"/>
              <a:t> </a:t>
            </a:r>
            <a:r>
              <a:rPr lang="en-US" sz="1600" dirty="0" err="1"/>
              <a:t>ujian</a:t>
            </a:r>
            <a:r>
              <a:rPr lang="en-US" sz="1600" dirty="0"/>
              <a:t> </a:t>
            </a:r>
            <a:r>
              <a:rPr lang="en-US" sz="1600" dirty="0" err="1"/>
              <a:t>kenaikan</a:t>
            </a:r>
            <a:r>
              <a:rPr lang="en-US" sz="1600" dirty="0"/>
              <a:t> level (offline/online) yang </a:t>
            </a:r>
            <a:r>
              <a:rPr lang="en-US" sz="1600" dirty="0" err="1"/>
              <a:t>dilaksanakan</a:t>
            </a:r>
            <a:r>
              <a:rPr lang="en-US" sz="1600" dirty="0"/>
              <a:t> oleh </a:t>
            </a:r>
            <a:r>
              <a:rPr lang="en-US" sz="1600" dirty="0" err="1"/>
              <a:t>tim</a:t>
            </a:r>
            <a:r>
              <a:rPr lang="en-US" sz="1600" dirty="0"/>
              <a:t> </a:t>
            </a:r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gatsu</a:t>
            </a:r>
            <a:r>
              <a:rPr lang="en-US" sz="16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1600" b="1" dirty="0" err="1"/>
              <a:t>Hak</a:t>
            </a:r>
            <a:r>
              <a:rPr lang="en-US" sz="1600" b="1" dirty="0"/>
              <a:t> </a:t>
            </a:r>
            <a:r>
              <a:rPr lang="id-ID" sz="1600" b="1" dirty="0"/>
              <a:t>MITRA</a:t>
            </a:r>
            <a:r>
              <a:rPr lang="en-US" sz="1600" b="1" dirty="0"/>
              <a:t> (</a:t>
            </a:r>
            <a:r>
              <a:rPr lang="en-US" sz="1600" b="1" dirty="0" err="1"/>
              <a:t>Sekolah</a:t>
            </a:r>
            <a:r>
              <a:rPr lang="en-US" sz="1600" b="1" dirty="0"/>
              <a:t>/</a:t>
            </a:r>
            <a:r>
              <a:rPr lang="en-US" sz="1600" b="1" dirty="0" err="1"/>
              <a:t>lembaga</a:t>
            </a:r>
            <a:r>
              <a:rPr lang="en-US" sz="1600" b="1" dirty="0"/>
              <a:t> </a:t>
            </a:r>
            <a:r>
              <a:rPr lang="en-US" sz="1600" b="1" dirty="0" err="1"/>
              <a:t>atau</a:t>
            </a:r>
            <a:r>
              <a:rPr lang="en-US" sz="1600" b="1" dirty="0"/>
              <a:t> </a:t>
            </a:r>
            <a:r>
              <a:rPr lang="en-US" sz="1600" b="1" dirty="0" err="1"/>
              <a:t>individu</a:t>
            </a:r>
            <a:r>
              <a:rPr lang="en-US" sz="1600" b="1" dirty="0"/>
              <a:t>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Memperoleh</a:t>
            </a:r>
            <a:r>
              <a:rPr lang="en-US" sz="1600" dirty="0"/>
              <a:t> </a:t>
            </a:r>
            <a:r>
              <a:rPr lang="en-US" sz="1600" i="1" dirty="0"/>
              <a:t>license</a:t>
            </a:r>
            <a:r>
              <a:rPr lang="en-US" sz="1600" dirty="0"/>
              <a:t> </a:t>
            </a:r>
            <a:r>
              <a:rPr lang="en-US" sz="1600" dirty="0" err="1"/>
              <a:t>pembelajaran</a:t>
            </a:r>
            <a:r>
              <a:rPr lang="en-US" sz="1600" dirty="0"/>
              <a:t> </a:t>
            </a:r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gatsu</a:t>
            </a:r>
            <a:r>
              <a:rPr lang="en-US" sz="1600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Memperoleh</a:t>
            </a:r>
            <a:r>
              <a:rPr lang="en-US" sz="1600" dirty="0"/>
              <a:t> </a:t>
            </a:r>
            <a:r>
              <a:rPr lang="en-US" sz="1600" dirty="0" err="1"/>
              <a:t>buku</a:t>
            </a:r>
            <a:r>
              <a:rPr lang="en-US" sz="1600" dirty="0"/>
              <a:t> </a:t>
            </a:r>
            <a:r>
              <a:rPr lang="en-US" sz="1600" dirty="0" err="1"/>
              <a:t>sempoa</a:t>
            </a:r>
            <a:r>
              <a:rPr lang="en-US" sz="1600" dirty="0"/>
              <a:t>, </a:t>
            </a:r>
            <a:r>
              <a:rPr lang="en-US" sz="1600" dirty="0" err="1"/>
              <a:t>sempoa</a:t>
            </a:r>
            <a:r>
              <a:rPr lang="en-US" sz="1600" dirty="0"/>
              <a:t> dan </a:t>
            </a:r>
            <a:r>
              <a:rPr lang="en-US" sz="1600" dirty="0" err="1"/>
              <a:t>tas</a:t>
            </a:r>
            <a:r>
              <a:rPr lang="en-US" sz="1600" dirty="0"/>
              <a:t> </a:t>
            </a:r>
            <a:r>
              <a:rPr lang="en-US" sz="1600" dirty="0" err="1"/>
              <a:t>sempoa</a:t>
            </a:r>
            <a:r>
              <a:rPr lang="en-US" sz="1600" dirty="0"/>
              <a:t> </a:t>
            </a:r>
            <a:r>
              <a:rPr lang="en-US" sz="1600" dirty="0" err="1"/>
              <a:t>setiap</a:t>
            </a:r>
            <a:r>
              <a:rPr lang="en-US" sz="1600" dirty="0"/>
              <a:t> </a:t>
            </a:r>
            <a:r>
              <a:rPr lang="en-US" sz="1600" dirty="0" err="1"/>
              <a:t>pendaftaran</a:t>
            </a:r>
            <a:r>
              <a:rPr lang="en-US" sz="1600" dirty="0"/>
              <a:t> </a:t>
            </a:r>
            <a:r>
              <a:rPr lang="en-US" sz="1600" dirty="0" err="1"/>
              <a:t>siswa</a:t>
            </a:r>
            <a:r>
              <a:rPr lang="en-US" sz="1600" dirty="0"/>
              <a:t> </a:t>
            </a:r>
            <a:r>
              <a:rPr lang="en-US" sz="1600" dirty="0" err="1"/>
              <a:t>baru</a:t>
            </a:r>
            <a:r>
              <a:rPr lang="en-US" sz="1600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Mendapat</a:t>
            </a:r>
            <a:r>
              <a:rPr lang="en-US" sz="1600" dirty="0"/>
              <a:t> </a:t>
            </a:r>
            <a:r>
              <a:rPr lang="en-US" sz="1600" dirty="0" err="1"/>
              <a:t>bimbingan</a:t>
            </a:r>
            <a:r>
              <a:rPr lang="en-US" sz="1600" dirty="0"/>
              <a:t> </a:t>
            </a:r>
            <a:r>
              <a:rPr lang="en-US" sz="1600" dirty="0" err="1"/>
              <a:t>promosi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pembelajaran</a:t>
            </a:r>
            <a:r>
              <a:rPr lang="en-US" sz="1600" dirty="0"/>
              <a:t> </a:t>
            </a:r>
            <a:r>
              <a:rPr lang="en-US" sz="1600" dirty="0" err="1"/>
              <a:t>selama</a:t>
            </a:r>
            <a:r>
              <a:rPr lang="en-US" sz="1600" dirty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mitra</a:t>
            </a:r>
            <a:endParaRPr lang="en-US" sz="160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Memperoleh</a:t>
            </a:r>
            <a:r>
              <a:rPr lang="en-US" sz="1600" dirty="0"/>
              <a:t> </a:t>
            </a:r>
            <a:r>
              <a:rPr lang="en-US" sz="1600" dirty="0" err="1"/>
              <a:t>biaya</a:t>
            </a:r>
            <a:r>
              <a:rPr lang="en-US" sz="1600" dirty="0"/>
              <a:t> </a:t>
            </a:r>
            <a:r>
              <a:rPr lang="en-US" sz="1600" dirty="0" err="1"/>
              <a:t>pendaftaran</a:t>
            </a:r>
            <a:r>
              <a:rPr lang="en-US" sz="1600" dirty="0"/>
              <a:t> dan </a:t>
            </a:r>
            <a:r>
              <a:rPr lang="en-US" sz="1600" dirty="0" err="1"/>
              <a:t>spp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siswa</a:t>
            </a:r>
            <a:r>
              <a:rPr lang="en-US" sz="1600" dirty="0"/>
              <a:t> </a:t>
            </a:r>
            <a:r>
              <a:rPr lang="en-US" sz="1600" dirty="0" err="1"/>
              <a:t>aktif</a:t>
            </a:r>
            <a:r>
              <a:rPr lang="en-US" sz="1600" dirty="0"/>
              <a:t> yang </a:t>
            </a:r>
            <a:r>
              <a:rPr lang="en-US" sz="1600" dirty="0" err="1"/>
              <a:t>terdaftar</a:t>
            </a:r>
            <a:r>
              <a:rPr lang="en-US" sz="1600" dirty="0"/>
              <a:t> di Mitra</a:t>
            </a:r>
          </a:p>
          <a:p>
            <a:pPr algn="just">
              <a:lnSpc>
                <a:spcPct val="150000"/>
              </a:lnSpc>
            </a:pPr>
            <a:endParaRPr lang="en-US" dirty="0"/>
          </a:p>
          <a:p>
            <a:pPr algn="just">
              <a:lnSpc>
                <a:spcPct val="150000"/>
              </a:lnSpc>
            </a:pPr>
            <a:endParaRPr lang="en-US" dirty="0"/>
          </a:p>
          <a:p>
            <a:pPr algn="just">
              <a:lnSpc>
                <a:spcPct val="150000"/>
              </a:lnSpc>
            </a:pPr>
            <a:endParaRPr lang="en-US" dirty="0"/>
          </a:p>
          <a:p>
            <a:pPr algn="just">
              <a:lnSpc>
                <a:spcPct val="150000"/>
              </a:lnSpc>
            </a:pPr>
            <a:endParaRPr lang="en-US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880884" y="-243068"/>
            <a:ext cx="6566363" cy="1507067"/>
          </a:xfrm>
        </p:spPr>
        <p:txBody>
          <a:bodyPr>
            <a:noAutofit/>
          </a:bodyPr>
          <a:lstStyle/>
          <a:p>
            <a:pPr algn="l"/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Kewajiban</a:t>
            </a:r>
            <a:r>
              <a:rPr lang="en-US" sz="28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dan</a:t>
            </a:r>
            <a:r>
              <a:rPr lang="en-US" sz="28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Hak</a:t>
            </a:r>
            <a:r>
              <a:rPr lang="en-US" sz="28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br>
              <a:rPr lang="en-US" sz="28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Mitra</a:t>
            </a:r>
            <a:r>
              <a:rPr lang="en-US" sz="28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Sempoa</a:t>
            </a:r>
            <a:r>
              <a:rPr lang="en-US" sz="28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Gatsu</a:t>
            </a:r>
            <a:endParaRPr lang="id-ID" sz="2800" b="1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244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73450" y="1314832"/>
            <a:ext cx="6279371" cy="6281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err="1"/>
              <a:t>Kewajiban</a:t>
            </a:r>
            <a:r>
              <a:rPr lang="en-US" b="1" dirty="0"/>
              <a:t> </a:t>
            </a:r>
            <a:r>
              <a:rPr lang="en-US" b="1" dirty="0" err="1"/>
              <a:t>Sempoa</a:t>
            </a:r>
            <a:r>
              <a:rPr lang="en-US" b="1" dirty="0"/>
              <a:t> </a:t>
            </a:r>
            <a:r>
              <a:rPr lang="en-US" b="1" dirty="0" err="1"/>
              <a:t>Gatsu</a:t>
            </a:r>
            <a:endParaRPr lang="en-US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/</a:t>
            </a:r>
            <a:r>
              <a:rPr lang="en-US" dirty="0" err="1"/>
              <a:t>mitra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progam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sempoa</a:t>
            </a:r>
            <a:r>
              <a:rPr lang="en-US" dirty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menyiapkan</a:t>
            </a:r>
            <a:r>
              <a:rPr lang="en-US" dirty="0"/>
              <a:t> </a:t>
            </a:r>
            <a:r>
              <a:rPr lang="en-US" dirty="0" err="1"/>
              <a:t>kurikulum</a:t>
            </a:r>
            <a:r>
              <a:rPr lang="en-US" dirty="0"/>
              <a:t> </a:t>
            </a:r>
            <a:r>
              <a:rPr lang="en-US" dirty="0" err="1"/>
              <a:t>sempoa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Menyiapkan</a:t>
            </a:r>
            <a:r>
              <a:rPr lang="en-US" dirty="0"/>
              <a:t> </a:t>
            </a:r>
            <a:r>
              <a:rPr lang="en-US" dirty="0" err="1"/>
              <a:t>pelatihan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pendidik</a:t>
            </a:r>
            <a:r>
              <a:rPr lang="en-US" dirty="0"/>
              <a:t> </a:t>
            </a:r>
            <a:r>
              <a:rPr lang="en-US" dirty="0" err="1"/>
              <a:t>sempoa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Menyiapkan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sempoa</a:t>
            </a:r>
            <a:r>
              <a:rPr lang="en-US" dirty="0"/>
              <a:t>, </a:t>
            </a:r>
            <a:r>
              <a:rPr lang="en-US" dirty="0" err="1"/>
              <a:t>sempoa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tas</a:t>
            </a:r>
            <a:r>
              <a:rPr lang="en-US" dirty="0"/>
              <a:t> </a:t>
            </a:r>
            <a:r>
              <a:rPr lang="en-US" dirty="0" err="1"/>
              <a:t>sempoa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sertifikat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pendidik</a:t>
            </a:r>
            <a:r>
              <a:rPr lang="en-US" dirty="0"/>
              <a:t> dan </a:t>
            </a:r>
            <a:r>
              <a:rPr lang="en-US" dirty="0" err="1"/>
              <a:t>siswa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lulus </a:t>
            </a:r>
            <a:r>
              <a:rPr lang="en-US" dirty="0" err="1"/>
              <a:t>ujian</a:t>
            </a:r>
            <a:r>
              <a:rPr lang="en-US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b="1" dirty="0" err="1"/>
              <a:t>Hak</a:t>
            </a:r>
            <a:r>
              <a:rPr lang="en-US" b="1" dirty="0"/>
              <a:t> </a:t>
            </a:r>
            <a:r>
              <a:rPr lang="en-US" b="1" dirty="0" err="1"/>
              <a:t>Sempoa</a:t>
            </a:r>
            <a:r>
              <a:rPr lang="en-US" b="1" dirty="0"/>
              <a:t> </a:t>
            </a:r>
            <a:r>
              <a:rPr lang="en-US" b="1" dirty="0" err="1"/>
              <a:t>Gatsu</a:t>
            </a:r>
            <a:r>
              <a:rPr lang="en-US" b="1" dirty="0"/>
              <a:t>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pelatihan</a:t>
            </a:r>
            <a:r>
              <a:rPr lang="en-US" dirty="0"/>
              <a:t> guru,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sempoa</a:t>
            </a:r>
            <a:r>
              <a:rPr lang="en-US" dirty="0"/>
              <a:t>,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sempoa</a:t>
            </a:r>
            <a:r>
              <a:rPr lang="en-US" dirty="0"/>
              <a:t>, </a:t>
            </a:r>
            <a:r>
              <a:rPr lang="en-US" dirty="0" err="1"/>
              <a:t>tas</a:t>
            </a:r>
            <a:r>
              <a:rPr lang="en-US" dirty="0"/>
              <a:t> </a:t>
            </a:r>
            <a:r>
              <a:rPr lang="en-US" dirty="0" err="1"/>
              <a:t>sempoa</a:t>
            </a:r>
            <a:r>
              <a:rPr lang="en-US" dirty="0"/>
              <a:t> dan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kenaikan</a:t>
            </a:r>
            <a:r>
              <a:rPr lang="en-US" dirty="0"/>
              <a:t> level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yang </a:t>
            </a:r>
            <a:r>
              <a:rPr lang="en-US" dirty="0" err="1"/>
              <a:t>aktif</a:t>
            </a:r>
            <a:r>
              <a:rPr lang="en-US" dirty="0"/>
              <a:t>.</a:t>
            </a:r>
          </a:p>
          <a:p>
            <a:pPr algn="just">
              <a:lnSpc>
                <a:spcPct val="150000"/>
              </a:lnSpc>
            </a:pPr>
            <a:endParaRPr lang="en-US" dirty="0"/>
          </a:p>
          <a:p>
            <a:pPr algn="just">
              <a:lnSpc>
                <a:spcPct val="150000"/>
              </a:lnSpc>
            </a:pPr>
            <a:endParaRPr lang="en-US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858802" y="0"/>
            <a:ext cx="6566363" cy="1507067"/>
          </a:xfrm>
        </p:spPr>
        <p:txBody>
          <a:bodyPr>
            <a:noAutofit/>
          </a:bodyPr>
          <a:lstStyle/>
          <a:p>
            <a:pPr algn="l"/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Kewajiban</a:t>
            </a:r>
            <a:r>
              <a:rPr lang="en-US" sz="28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dan</a:t>
            </a:r>
            <a:r>
              <a:rPr lang="en-US" sz="28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Hak</a:t>
            </a:r>
            <a:r>
              <a:rPr lang="en-US" sz="28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br>
              <a:rPr lang="en-US" sz="28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Sempoa</a:t>
            </a:r>
            <a:r>
              <a:rPr lang="en-US" sz="28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Gatsu</a:t>
            </a:r>
            <a:endParaRPr lang="id-ID" sz="2800" b="1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07781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46160" y="982639"/>
            <a:ext cx="6294783" cy="131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err="1"/>
              <a:t>Kapasitas</a:t>
            </a:r>
            <a:r>
              <a:rPr lang="en-US" sz="2800" b="1" dirty="0"/>
              <a:t> </a:t>
            </a:r>
            <a:r>
              <a:rPr lang="en-US" sz="2800" b="1" dirty="0" err="1"/>
              <a:t>kelas</a:t>
            </a:r>
            <a:r>
              <a:rPr lang="en-US" sz="2800" b="1" dirty="0"/>
              <a:t> </a:t>
            </a:r>
            <a:r>
              <a:rPr lang="en-US" sz="2800" b="1" dirty="0" err="1"/>
              <a:t>persesi</a:t>
            </a:r>
            <a:r>
              <a:rPr lang="en-US" sz="2800" b="1" dirty="0"/>
              <a:t>/</a:t>
            </a:r>
            <a:r>
              <a:rPr lang="en-US" sz="2800" b="1" dirty="0" err="1"/>
              <a:t>perguru</a:t>
            </a:r>
            <a:r>
              <a:rPr lang="en-US" sz="2800" b="1" dirty="0"/>
              <a:t> </a:t>
            </a:r>
            <a:r>
              <a:rPr lang="en-US" sz="2800" b="1" dirty="0" err="1"/>
              <a:t>maksimal</a:t>
            </a:r>
            <a:r>
              <a:rPr lang="en-US" sz="2800" b="1" dirty="0"/>
              <a:t> 10 orang</a:t>
            </a:r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846160" y="0"/>
            <a:ext cx="6566363" cy="1507067"/>
          </a:xfrm>
        </p:spPr>
        <p:txBody>
          <a:bodyPr>
            <a:noAutofit/>
          </a:bodyPr>
          <a:lstStyle/>
          <a:p>
            <a:pPr algn="l"/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Kapasitas</a:t>
            </a:r>
            <a:r>
              <a:rPr lang="en-US" sz="28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Kelas</a:t>
            </a:r>
            <a:br>
              <a:rPr lang="en-US" sz="28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Sempoa</a:t>
            </a:r>
            <a:r>
              <a:rPr lang="en-US" sz="28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Gatsu</a:t>
            </a:r>
            <a:endParaRPr lang="id-ID" sz="2800" b="1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83C18B-118F-4995-BA76-462169348B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5"/>
          <a:stretch/>
        </p:blipFill>
        <p:spPr>
          <a:xfrm>
            <a:off x="1742581" y="2300820"/>
            <a:ext cx="3714149" cy="423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623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433" y="173202"/>
            <a:ext cx="5160820" cy="1524000"/>
          </a:xfrm>
        </p:spPr>
        <p:txBody>
          <a:bodyPr>
            <a:normAutofit/>
          </a:bodyPr>
          <a:lstStyle/>
          <a:p>
            <a:pPr algn="l"/>
            <a:r>
              <a:rPr lang="en-US" b="1" dirty="0" err="1">
                <a:latin typeface="Adobe Gothic Std B"/>
              </a:rPr>
              <a:t>Biaya</a:t>
            </a:r>
            <a:r>
              <a:rPr lang="en-US" b="1" dirty="0">
                <a:latin typeface="Adobe Gothic Std B"/>
              </a:rPr>
              <a:t> </a:t>
            </a:r>
            <a:r>
              <a:rPr lang="en-US" b="1" dirty="0" err="1">
                <a:latin typeface="Adobe Gothic Std B"/>
              </a:rPr>
              <a:t>Pelatihan</a:t>
            </a:r>
            <a:r>
              <a:rPr lang="en-US" b="1" dirty="0">
                <a:latin typeface="Adobe Gothic Std B"/>
              </a:rPr>
              <a:t> Guru dan </a:t>
            </a:r>
            <a:r>
              <a:rPr lang="en-US" b="1" dirty="0" err="1">
                <a:latin typeface="Adobe Gothic Std B"/>
              </a:rPr>
              <a:t>Kenaikan</a:t>
            </a:r>
            <a:r>
              <a:rPr lang="en-US" b="1" dirty="0">
                <a:latin typeface="Adobe Gothic Std B"/>
              </a:rPr>
              <a:t> Level </a:t>
            </a:r>
            <a:r>
              <a:rPr lang="en-US" b="1" dirty="0" err="1">
                <a:latin typeface="Adobe Gothic Std B"/>
              </a:rPr>
              <a:t>Siswa</a:t>
            </a:r>
            <a:br>
              <a:rPr lang="id-ID" b="1" dirty="0">
                <a:latin typeface="Adobe Gothic Std B"/>
              </a:rPr>
            </a:br>
            <a:r>
              <a:rPr lang="en-US" b="1" dirty="0" err="1">
                <a:latin typeface="Adobe Gothic Std B"/>
              </a:rPr>
              <a:t>Sempoa</a:t>
            </a:r>
            <a:r>
              <a:rPr lang="en-US" b="1" dirty="0">
                <a:latin typeface="Adobe Gothic Std B"/>
              </a:rPr>
              <a:t> </a:t>
            </a:r>
            <a:r>
              <a:rPr lang="en-US" b="1" dirty="0" err="1">
                <a:latin typeface="Adobe Gothic Std B"/>
              </a:rPr>
              <a:t>Gatsu</a:t>
            </a:r>
            <a:br>
              <a:rPr lang="id-ID" b="1" dirty="0">
                <a:latin typeface="Adobe Gothic Std B"/>
              </a:rPr>
            </a:br>
            <a:endParaRPr lang="id-ID" b="1" dirty="0">
              <a:latin typeface="Adobe Gothic Std B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23515" y="1506828"/>
            <a:ext cx="2322426" cy="798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d-ID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070569" y="5674808"/>
            <a:ext cx="5160820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359954" rtl="0" eaLnBrk="1" latinLnBrk="0" hangingPunct="1">
              <a:spcBef>
                <a:spcPct val="0"/>
              </a:spcBef>
              <a:buNone/>
              <a:defRPr sz="2519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endParaRPr lang="id-ID" sz="1800" b="1" dirty="0"/>
          </a:p>
        </p:txBody>
      </p:sp>
      <p:graphicFrame>
        <p:nvGraphicFramePr>
          <p:cNvPr id="3" name="Table 6">
            <a:extLst>
              <a:ext uri="{FF2B5EF4-FFF2-40B4-BE49-F238E27FC236}">
                <a16:creationId xmlns:a16="http://schemas.microsoft.com/office/drawing/2014/main" id="{B1ED7E58-28B2-4F94-B8FE-2646EBE5B9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431338"/>
              </p:ext>
            </p:extLst>
          </p:nvPr>
        </p:nvGraphicFramePr>
        <p:xfrm>
          <a:off x="1199885" y="1829152"/>
          <a:ext cx="4799541" cy="4466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9847">
                  <a:extLst>
                    <a:ext uri="{9D8B030D-6E8A-4147-A177-3AD203B41FA5}">
                      <a16:colId xmlns:a16="http://schemas.microsoft.com/office/drawing/2014/main" val="1646262488"/>
                    </a:ext>
                  </a:extLst>
                </a:gridCol>
                <a:gridCol w="1599847">
                  <a:extLst>
                    <a:ext uri="{9D8B030D-6E8A-4147-A177-3AD203B41FA5}">
                      <a16:colId xmlns:a16="http://schemas.microsoft.com/office/drawing/2014/main" val="2395328823"/>
                    </a:ext>
                  </a:extLst>
                </a:gridCol>
                <a:gridCol w="1599847">
                  <a:extLst>
                    <a:ext uri="{9D8B030D-6E8A-4147-A177-3AD203B41FA5}">
                      <a16:colId xmlns:a16="http://schemas.microsoft.com/office/drawing/2014/main" val="4021665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Biaya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perguru</a:t>
                      </a:r>
                      <a:endParaRPr lang="en-US" sz="1200" dirty="0"/>
                    </a:p>
                    <a:p>
                      <a:pPr algn="ctr"/>
                      <a:r>
                        <a:rPr lang="en-US" sz="1200" dirty="0" err="1"/>
                        <a:t>Sempoa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Waktu 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14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Level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Rp. 1.000.000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 </a:t>
                      </a:r>
                      <a:r>
                        <a:rPr lang="en-US" dirty="0" err="1"/>
                        <a:t>hari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29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Level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Rp. 750.000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 </a:t>
                      </a:r>
                      <a:r>
                        <a:rPr lang="en-US" dirty="0" err="1"/>
                        <a:t>hari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62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Level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Rp. 750.000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3995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 </a:t>
                      </a:r>
                      <a:r>
                        <a:rPr lang="en-US" dirty="0" err="1"/>
                        <a:t>hari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011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Level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Rp. 750.000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3995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 </a:t>
                      </a:r>
                      <a:r>
                        <a:rPr lang="en-US" dirty="0" err="1"/>
                        <a:t>hari</a:t>
                      </a:r>
                      <a:endParaRPr lang="en-ID" dirty="0"/>
                    </a:p>
                    <a:p>
                      <a:pPr algn="ctr"/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16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Level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Rp. 750.000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3995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 </a:t>
                      </a:r>
                      <a:r>
                        <a:rPr lang="en-US" dirty="0" err="1"/>
                        <a:t>hari</a:t>
                      </a:r>
                      <a:endParaRPr lang="en-ID" dirty="0"/>
                    </a:p>
                    <a:p>
                      <a:pPr algn="ctr"/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750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Level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Rp. 750.000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 </a:t>
                      </a:r>
                      <a:r>
                        <a:rPr lang="en-US" dirty="0" err="1"/>
                        <a:t>hari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318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Level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Rp. 1.000.000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3995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 </a:t>
                      </a:r>
                      <a:r>
                        <a:rPr lang="en-US" dirty="0" err="1"/>
                        <a:t>hari</a:t>
                      </a:r>
                      <a:endParaRPr lang="en-ID" dirty="0"/>
                    </a:p>
                    <a:p>
                      <a:pPr algn="ctr"/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300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Biaya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Kenaikan</a:t>
                      </a:r>
                      <a:r>
                        <a:rPr lang="en-US" sz="1200" dirty="0"/>
                        <a:t> Level </a:t>
                      </a:r>
                      <a:r>
                        <a:rPr lang="en-US" sz="1200" dirty="0" err="1"/>
                        <a:t>Siswa</a:t>
                      </a:r>
                      <a:r>
                        <a:rPr lang="en-US" sz="1200" dirty="0"/>
                        <a:t> (</a:t>
                      </a:r>
                      <a:r>
                        <a:rPr lang="en-US" sz="1200" dirty="0" err="1"/>
                        <a:t>sudah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termasuk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buku</a:t>
                      </a:r>
                      <a:r>
                        <a:rPr lang="en-US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Rp. 175.000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1,5 jam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598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Paket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Perlengkapan</a:t>
                      </a:r>
                      <a:r>
                        <a:rPr lang="en-US" sz="1200" dirty="0"/>
                        <a:t> (</a:t>
                      </a:r>
                      <a:r>
                        <a:rPr lang="en-US" sz="1200" dirty="0" err="1"/>
                        <a:t>Buku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Sempoa</a:t>
                      </a:r>
                      <a:r>
                        <a:rPr lang="en-US" sz="1200" dirty="0"/>
                        <a:t>, </a:t>
                      </a:r>
                      <a:r>
                        <a:rPr lang="en-US" sz="1200" dirty="0" err="1"/>
                        <a:t>alat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sempoa</a:t>
                      </a:r>
                      <a:r>
                        <a:rPr lang="en-US" sz="1200" dirty="0"/>
                        <a:t>, </a:t>
                      </a:r>
                      <a:r>
                        <a:rPr lang="en-US" sz="1200" dirty="0" err="1"/>
                        <a:t>tas</a:t>
                      </a:r>
                      <a:r>
                        <a:rPr lang="en-US" sz="1200" dirty="0"/>
                        <a:t> </a:t>
                      </a:r>
                      <a:r>
                        <a:rPr lang="en-US" sz="1200" dirty="0" err="1"/>
                        <a:t>sempoa</a:t>
                      </a:r>
                      <a:r>
                        <a:rPr lang="en-US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Rp. 375.000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0775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81754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432" y="173202"/>
            <a:ext cx="5622575" cy="1524000"/>
          </a:xfrm>
        </p:spPr>
        <p:txBody>
          <a:bodyPr>
            <a:normAutofit/>
          </a:bodyPr>
          <a:lstStyle/>
          <a:p>
            <a:pPr algn="l"/>
            <a:r>
              <a:rPr lang="en-US" b="1" dirty="0" err="1">
                <a:latin typeface="Adobe Gothic Std B"/>
              </a:rPr>
              <a:t>Estimasi</a:t>
            </a:r>
            <a:r>
              <a:rPr lang="en-US" b="1" dirty="0">
                <a:latin typeface="Adobe Gothic Std B"/>
              </a:rPr>
              <a:t> </a:t>
            </a:r>
            <a:r>
              <a:rPr lang="en-US" b="1" dirty="0" err="1">
                <a:latin typeface="Adobe Gothic Std B"/>
              </a:rPr>
              <a:t>Penghasilan</a:t>
            </a:r>
            <a:r>
              <a:rPr lang="en-US" b="1" dirty="0">
                <a:latin typeface="Adobe Gothic Std B"/>
              </a:rPr>
              <a:t> Mitra </a:t>
            </a:r>
            <a:br>
              <a:rPr lang="en-US" b="1" dirty="0">
                <a:latin typeface="Adobe Gothic Std B"/>
              </a:rPr>
            </a:br>
            <a:r>
              <a:rPr lang="en-US" b="1" dirty="0" err="1">
                <a:latin typeface="Adobe Gothic Std B"/>
              </a:rPr>
              <a:t>untuk</a:t>
            </a:r>
            <a:r>
              <a:rPr lang="en-US" b="1" dirty="0">
                <a:latin typeface="Adobe Gothic Std B"/>
              </a:rPr>
              <a:t> </a:t>
            </a:r>
            <a:r>
              <a:rPr lang="en-US" b="1" dirty="0" err="1">
                <a:latin typeface="Adobe Gothic Std B"/>
              </a:rPr>
              <a:t>Jumlah</a:t>
            </a:r>
            <a:r>
              <a:rPr lang="en-US" b="1" dirty="0">
                <a:latin typeface="Adobe Gothic Std B"/>
              </a:rPr>
              <a:t> </a:t>
            </a:r>
            <a:r>
              <a:rPr lang="en-US" b="1" dirty="0" err="1">
                <a:latin typeface="Adobe Gothic Std B"/>
              </a:rPr>
              <a:t>siswa</a:t>
            </a:r>
            <a:r>
              <a:rPr lang="en-US" b="1" dirty="0">
                <a:latin typeface="Adobe Gothic Std B"/>
              </a:rPr>
              <a:t> 10-50 orang</a:t>
            </a:r>
            <a:endParaRPr lang="id-ID" b="1" dirty="0">
              <a:latin typeface="Adobe Gothic Std B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23515" y="1506828"/>
            <a:ext cx="2322426" cy="798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d-ID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070569" y="5674808"/>
            <a:ext cx="5160820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359954" rtl="0" eaLnBrk="1" latinLnBrk="0" hangingPunct="1">
              <a:spcBef>
                <a:spcPct val="0"/>
              </a:spcBef>
              <a:buNone/>
              <a:defRPr sz="2519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endParaRPr lang="id-ID" sz="1800" b="1" dirty="0"/>
          </a:p>
        </p:txBody>
      </p:sp>
      <p:graphicFrame>
        <p:nvGraphicFramePr>
          <p:cNvPr id="3" name="Table 6">
            <a:extLst>
              <a:ext uri="{FF2B5EF4-FFF2-40B4-BE49-F238E27FC236}">
                <a16:creationId xmlns:a16="http://schemas.microsoft.com/office/drawing/2014/main" id="{E35EDA44-B3CE-4A40-8875-DC80B43B07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930245"/>
              </p:ext>
            </p:extLst>
          </p:nvPr>
        </p:nvGraphicFramePr>
        <p:xfrm>
          <a:off x="-1" y="1854009"/>
          <a:ext cx="7199314" cy="2105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2187">
                  <a:extLst>
                    <a:ext uri="{9D8B030D-6E8A-4147-A177-3AD203B41FA5}">
                      <a16:colId xmlns:a16="http://schemas.microsoft.com/office/drawing/2014/main" val="976315550"/>
                    </a:ext>
                  </a:extLst>
                </a:gridCol>
                <a:gridCol w="2054269">
                  <a:extLst>
                    <a:ext uri="{9D8B030D-6E8A-4147-A177-3AD203B41FA5}">
                      <a16:colId xmlns:a16="http://schemas.microsoft.com/office/drawing/2014/main" val="3317475350"/>
                    </a:ext>
                  </a:extLst>
                </a:gridCol>
                <a:gridCol w="1991638">
                  <a:extLst>
                    <a:ext uri="{9D8B030D-6E8A-4147-A177-3AD203B41FA5}">
                      <a16:colId xmlns:a16="http://schemas.microsoft.com/office/drawing/2014/main" val="2776074925"/>
                    </a:ext>
                  </a:extLst>
                </a:gridCol>
                <a:gridCol w="2101220">
                  <a:extLst>
                    <a:ext uri="{9D8B030D-6E8A-4147-A177-3AD203B41FA5}">
                      <a16:colId xmlns:a16="http://schemas.microsoft.com/office/drawing/2014/main" val="57298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Kegiatan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 </a:t>
                      </a:r>
                      <a:r>
                        <a:rPr lang="en-US" dirty="0" err="1"/>
                        <a:t>siswa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 </a:t>
                      </a:r>
                      <a:r>
                        <a:rPr lang="en-US" dirty="0" err="1"/>
                        <a:t>siswa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 </a:t>
                      </a:r>
                      <a:r>
                        <a:rPr lang="en-US" dirty="0" err="1"/>
                        <a:t>siswa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705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/>
                        <a:t>Pendaftaran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Rp. 300.000 x 10 = Rp 3.000.000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3995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Rp. 300.000 x 20 = Rp 6.000.000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3995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Rp. 300.000 x 50 = Rp 15.000.000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833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SPP </a:t>
                      </a:r>
                      <a:r>
                        <a:rPr lang="en-US" sz="1200" dirty="0" err="1"/>
                        <a:t>Perbulan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Rp. 250.000 x 10 = Rp. 2.500.000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3995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Rp. 250.000 x 20 = Rp 5.000.000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3995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Rp. 250.000 x 50 = Rp 12.500.000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174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Guru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orang x Rp. 1.500.00 = </a:t>
                      </a:r>
                    </a:p>
                    <a:p>
                      <a:r>
                        <a:rPr lang="en-US" dirty="0"/>
                        <a:t>Rp. 1.500.000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orang x Rp. 1.500.00 = </a:t>
                      </a:r>
                    </a:p>
                    <a:p>
                      <a:r>
                        <a:rPr lang="en-US" dirty="0"/>
                        <a:t>Rp. 1.500.000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orang x Rp. 1.500.00 = </a:t>
                      </a:r>
                    </a:p>
                    <a:p>
                      <a:r>
                        <a:rPr lang="en-US" dirty="0"/>
                        <a:t>Rp. 3.000.000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71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Margin Mitra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Rp. 2.500.000 – Rp. 1.500.000 = Rp. 1.000.000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3995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Rp. 5.000.000 – Rp. 1.500.000 = Rp. 3.500.000</a:t>
                      </a:r>
                      <a:endParaRPr lang="en-ID" dirty="0"/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3995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Rp. 12.500.000 – Rp. 300.000 = </a:t>
                      </a:r>
                    </a:p>
                    <a:p>
                      <a:pPr marL="0" marR="0" lvl="0" indent="0" algn="l" defTabSz="53995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Rp. 9.500.000</a:t>
                      </a:r>
                      <a:endParaRPr lang="en-ID" dirty="0"/>
                    </a:p>
                    <a:p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026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61120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1702" y="0"/>
            <a:ext cx="6566363" cy="1507067"/>
          </a:xfrm>
        </p:spPr>
        <p:txBody>
          <a:bodyPr>
            <a:noAutofit/>
          </a:bodyPr>
          <a:lstStyle/>
          <a:p>
            <a:pPr algn="l"/>
            <a:r>
              <a:rPr lang="en-US" sz="2800" b="1" dirty="0" err="1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Penutup</a:t>
            </a:r>
            <a:endParaRPr lang="id-ID" sz="2800" b="1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71702" y="1218150"/>
            <a:ext cx="6261360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Demikian 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Proposal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Kemitraan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Sempoa</a:t>
            </a:r>
            <a:r>
              <a:rPr kumimoji="0" 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Gatsu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ini kami sampaikan. Besar harapan kami agar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bisa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bekerja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sama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kumimoji="0" lang="id-ID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semua proses bisa berjalan dengan lancar. Sehingga lembaga kami bisa memberikan yang terbaik untuk bangsa dan negara terutama dalam rangka mewujudkan cita-cita bersama yaitu mencerdaskan anak Bangsa.  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Atas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perhatian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</a:t>
            </a:r>
            <a:r>
              <a:rPr kumimoji="0" lang="id-ID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kumimoji="0" lang="id-ID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erja samanya kami mengucapkan Jazakumullahu khairan katsiran, semoga Allah membalasnya dengan balasan yang lebih baik dan menjadikan pemberat bagi timbangan amal kebaikan pada hari Kiamat.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	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                               Batujajar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kumimoji="0" 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</a:t>
            </a:r>
            <a:r>
              <a:rPr kumimoji="0" lang="en-US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Juli</a:t>
            </a:r>
            <a:r>
              <a:rPr kumimoji="0" 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2026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Fadlika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Firdaus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S.Si</a:t>
            </a:r>
            <a:endParaRPr kumimoji="0" lang="en-US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37F3B6-CD89-4267-B01E-F9F78618E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0369" y="4946206"/>
            <a:ext cx="790575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810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2613</TotalTime>
  <Words>1845</Words>
  <Application>Microsoft Office PowerPoint</Application>
  <PresentationFormat>Custom</PresentationFormat>
  <Paragraphs>267</Paragraphs>
  <Slides>30</Slides>
  <Notes>28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Adobe Gothic Std B</vt:lpstr>
      <vt:lpstr>Arial</vt:lpstr>
      <vt:lpstr>Arial Black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SEMPOA GATSU</vt:lpstr>
      <vt:lpstr>Visi Menjadi lembaga pendidikan Mental Aritmatika favorit dan bermutu di Indonesi untuk mewujudkan Generasi Cerdas dan Sholeh/Sholehah. Misi Turut mencerdaskan bangsa melalui pembelajaran mental aritmatika. Tujuan Membangun generasi yang cerdas berhitung dan memiliki kemampuan imajinasi dan nalar yang baik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TESTIMONI SISWA SEMPOA GATSU </vt:lpstr>
      <vt:lpstr>Level  Sempoa Gatsu</vt:lpstr>
      <vt:lpstr>Keunggulan Sempoa Gatsu</vt:lpstr>
      <vt:lpstr>Kewajiban dan Hak  Mitra Sempoa Gatsu</vt:lpstr>
      <vt:lpstr>Kewajiban dan Hak  Sempoa Gatsu</vt:lpstr>
      <vt:lpstr>Kapasitas Kelas Sempoa Gatsu</vt:lpstr>
      <vt:lpstr>Biaya Pelatihan Guru dan Kenaikan Level Siswa Sempoa Gatsu </vt:lpstr>
      <vt:lpstr>Estimasi Penghasilan Mitra  untuk Jumlah siswa 10-50 orang</vt:lpstr>
      <vt:lpstr>Penutup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PELUANG USAHA   TK TAHFIDZ DARUL IHSAN</dc:title>
  <dc:creator>ASPIRE</dc:creator>
  <cp:lastModifiedBy>Lenovo</cp:lastModifiedBy>
  <cp:revision>122</cp:revision>
  <cp:lastPrinted>2023-05-30T03:03:01Z</cp:lastPrinted>
  <dcterms:created xsi:type="dcterms:W3CDTF">2020-07-06T16:55:09Z</dcterms:created>
  <dcterms:modified xsi:type="dcterms:W3CDTF">2026-07-15T01:56:28Z</dcterms:modified>
</cp:coreProperties>
</file>